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3" r:id="rId4"/>
  </p:sldMasterIdLst>
  <p:notesMasterIdLst>
    <p:notesMasterId r:id="rId6"/>
  </p:notesMasterIdLst>
  <p:sldIdLst>
    <p:sldId id="540" r:id="rId5"/>
  </p:sldIdLst>
  <p:sldSz cx="7559675" cy="10691813"/>
  <p:notesSz cx="6888163" cy="10021888"/>
  <p:defaultTextStyle>
    <a:defPPr>
      <a:defRPr lang="en-US"/>
    </a:defPPr>
    <a:lvl1pPr marL="0" algn="l" defTabSz="446593" rtl="0" eaLnBrk="1" latinLnBrk="0" hangingPunct="1">
      <a:defRPr sz="1758" kern="1200">
        <a:solidFill>
          <a:schemeClr val="tx1"/>
        </a:solidFill>
        <a:latin typeface="+mn-lt"/>
        <a:ea typeface="+mn-ea"/>
        <a:cs typeface="+mn-cs"/>
      </a:defRPr>
    </a:lvl1pPr>
    <a:lvl2pPr marL="446593" algn="l" defTabSz="446593" rtl="0" eaLnBrk="1" latinLnBrk="0" hangingPunct="1">
      <a:defRPr sz="1758" kern="1200">
        <a:solidFill>
          <a:schemeClr val="tx1"/>
        </a:solidFill>
        <a:latin typeface="+mn-lt"/>
        <a:ea typeface="+mn-ea"/>
        <a:cs typeface="+mn-cs"/>
      </a:defRPr>
    </a:lvl2pPr>
    <a:lvl3pPr marL="893186" algn="l" defTabSz="446593" rtl="0" eaLnBrk="1" latinLnBrk="0" hangingPunct="1">
      <a:defRPr sz="1758" kern="1200">
        <a:solidFill>
          <a:schemeClr val="tx1"/>
        </a:solidFill>
        <a:latin typeface="+mn-lt"/>
        <a:ea typeface="+mn-ea"/>
        <a:cs typeface="+mn-cs"/>
      </a:defRPr>
    </a:lvl3pPr>
    <a:lvl4pPr marL="1339779" algn="l" defTabSz="446593" rtl="0" eaLnBrk="1" latinLnBrk="0" hangingPunct="1">
      <a:defRPr sz="1758" kern="1200">
        <a:solidFill>
          <a:schemeClr val="tx1"/>
        </a:solidFill>
        <a:latin typeface="+mn-lt"/>
        <a:ea typeface="+mn-ea"/>
        <a:cs typeface="+mn-cs"/>
      </a:defRPr>
    </a:lvl4pPr>
    <a:lvl5pPr marL="1786372" algn="l" defTabSz="446593" rtl="0" eaLnBrk="1" latinLnBrk="0" hangingPunct="1">
      <a:defRPr sz="1758" kern="1200">
        <a:solidFill>
          <a:schemeClr val="tx1"/>
        </a:solidFill>
        <a:latin typeface="+mn-lt"/>
        <a:ea typeface="+mn-ea"/>
        <a:cs typeface="+mn-cs"/>
      </a:defRPr>
    </a:lvl5pPr>
    <a:lvl6pPr marL="2232965" algn="l" defTabSz="446593" rtl="0" eaLnBrk="1" latinLnBrk="0" hangingPunct="1">
      <a:defRPr sz="1758" kern="1200">
        <a:solidFill>
          <a:schemeClr val="tx1"/>
        </a:solidFill>
        <a:latin typeface="+mn-lt"/>
        <a:ea typeface="+mn-ea"/>
        <a:cs typeface="+mn-cs"/>
      </a:defRPr>
    </a:lvl6pPr>
    <a:lvl7pPr marL="2679558" algn="l" defTabSz="446593" rtl="0" eaLnBrk="1" latinLnBrk="0" hangingPunct="1">
      <a:defRPr sz="1758" kern="1200">
        <a:solidFill>
          <a:schemeClr val="tx1"/>
        </a:solidFill>
        <a:latin typeface="+mn-lt"/>
        <a:ea typeface="+mn-ea"/>
        <a:cs typeface="+mn-cs"/>
      </a:defRPr>
    </a:lvl7pPr>
    <a:lvl8pPr marL="3126151" algn="l" defTabSz="446593" rtl="0" eaLnBrk="1" latinLnBrk="0" hangingPunct="1">
      <a:defRPr sz="1758" kern="1200">
        <a:solidFill>
          <a:schemeClr val="tx1"/>
        </a:solidFill>
        <a:latin typeface="+mn-lt"/>
        <a:ea typeface="+mn-ea"/>
        <a:cs typeface="+mn-cs"/>
      </a:defRPr>
    </a:lvl8pPr>
    <a:lvl9pPr marL="3572744" algn="l" defTabSz="446593" rtl="0" eaLnBrk="1" latinLnBrk="0" hangingPunct="1">
      <a:defRPr sz="17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381" userDrawn="1">
          <p15:clr>
            <a:srgbClr val="A4A3A4"/>
          </p15:clr>
        </p15:guide>
        <p15:guide id="4" orient="horz" pos="3368" userDrawn="1">
          <p15:clr>
            <a:srgbClr val="A4A3A4"/>
          </p15:clr>
        </p15:guide>
        <p15:guide id="5" orient="horz" pos="335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iner Kügele" initials="RK" lastIdx="1" clrIdx="0">
    <p:extLst>
      <p:ext uri="{19B8F6BF-5375-455C-9EA6-DF929625EA0E}">
        <p15:presenceInfo xmlns:p15="http://schemas.microsoft.com/office/powerpoint/2012/main" userId="Rainer Kügel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DAD6"/>
    <a:srgbClr val="71FFF5"/>
    <a:srgbClr val="29FAFF"/>
    <a:srgbClr val="D57BFF"/>
    <a:srgbClr val="FF71EE"/>
    <a:srgbClr val="70AD47"/>
    <a:srgbClr val="BE182F"/>
    <a:srgbClr val="6A2C3B"/>
    <a:srgbClr val="E7E6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0" autoAdjust="0"/>
    <p:restoredTop sz="94660"/>
  </p:normalViewPr>
  <p:slideViewPr>
    <p:cSldViewPr snapToGrid="0">
      <p:cViewPr varScale="1">
        <p:scale>
          <a:sx n="174" d="100"/>
          <a:sy n="174" d="100"/>
        </p:scale>
        <p:origin x="3488" y="-80"/>
      </p:cViewPr>
      <p:guideLst>
        <p:guide pos="2381"/>
        <p:guide orient="horz" pos="3368"/>
        <p:guide orient="horz" pos="33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85521" cy="502393"/>
          </a:xfrm>
          <a:prstGeom prst="rect">
            <a:avLst/>
          </a:prstGeom>
        </p:spPr>
        <p:txBody>
          <a:bodyPr vert="horz" lIns="87306" tIns="43654" rIns="87306" bIns="43654" rtlCol="0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1142" y="1"/>
            <a:ext cx="2985520" cy="502393"/>
          </a:xfrm>
          <a:prstGeom prst="rect">
            <a:avLst/>
          </a:prstGeom>
        </p:spPr>
        <p:txBody>
          <a:bodyPr vert="horz" lIns="87306" tIns="43654" rIns="87306" bIns="43654" rtlCol="0"/>
          <a:lstStyle>
            <a:lvl1pPr algn="r">
              <a:defRPr sz="1100"/>
            </a:lvl1pPr>
          </a:lstStyle>
          <a:p>
            <a:fld id="{69BB93BE-4E46-4965-A3C3-0435E4DBA340}" type="datetimeFigureOut">
              <a:rPr lang="de-DE" smtClean="0"/>
              <a:t>02.02.25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47900" y="1252538"/>
            <a:ext cx="23923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306" tIns="43654" rIns="87306" bIns="43654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971" y="4822358"/>
            <a:ext cx="5510229" cy="3947369"/>
          </a:xfrm>
          <a:prstGeom prst="rect">
            <a:avLst/>
          </a:prstGeom>
        </p:spPr>
        <p:txBody>
          <a:bodyPr vert="horz" lIns="87306" tIns="43654" rIns="87306" bIns="43654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4" y="9519497"/>
            <a:ext cx="2985521" cy="502393"/>
          </a:xfrm>
          <a:prstGeom prst="rect">
            <a:avLst/>
          </a:prstGeom>
        </p:spPr>
        <p:txBody>
          <a:bodyPr vert="horz" lIns="87306" tIns="43654" rIns="87306" bIns="43654" rtlCol="0" anchor="b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1142" y="9519497"/>
            <a:ext cx="2985520" cy="502393"/>
          </a:xfrm>
          <a:prstGeom prst="rect">
            <a:avLst/>
          </a:prstGeom>
        </p:spPr>
        <p:txBody>
          <a:bodyPr vert="horz" lIns="87306" tIns="43654" rIns="87306" bIns="43654" rtlCol="0" anchor="b"/>
          <a:lstStyle>
            <a:lvl1pPr algn="r">
              <a:defRPr sz="1100"/>
            </a:lvl1pPr>
          </a:lstStyle>
          <a:p>
            <a:fld id="{2C181E18-5F67-4A06-8F64-5085D6CB02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2781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93186" rtl="0" eaLnBrk="1" latinLnBrk="0" hangingPunct="1">
      <a:defRPr sz="1172" kern="1200">
        <a:solidFill>
          <a:schemeClr val="tx1"/>
        </a:solidFill>
        <a:latin typeface="+mn-lt"/>
        <a:ea typeface="+mn-ea"/>
        <a:cs typeface="+mn-cs"/>
      </a:defRPr>
    </a:lvl1pPr>
    <a:lvl2pPr marL="446593" algn="l" defTabSz="893186" rtl="0" eaLnBrk="1" latinLnBrk="0" hangingPunct="1">
      <a:defRPr sz="1172" kern="1200">
        <a:solidFill>
          <a:schemeClr val="tx1"/>
        </a:solidFill>
        <a:latin typeface="+mn-lt"/>
        <a:ea typeface="+mn-ea"/>
        <a:cs typeface="+mn-cs"/>
      </a:defRPr>
    </a:lvl2pPr>
    <a:lvl3pPr marL="893186" algn="l" defTabSz="893186" rtl="0" eaLnBrk="1" latinLnBrk="0" hangingPunct="1">
      <a:defRPr sz="1172" kern="1200">
        <a:solidFill>
          <a:schemeClr val="tx1"/>
        </a:solidFill>
        <a:latin typeface="+mn-lt"/>
        <a:ea typeface="+mn-ea"/>
        <a:cs typeface="+mn-cs"/>
      </a:defRPr>
    </a:lvl3pPr>
    <a:lvl4pPr marL="1339779" algn="l" defTabSz="893186" rtl="0" eaLnBrk="1" latinLnBrk="0" hangingPunct="1">
      <a:defRPr sz="1172" kern="1200">
        <a:solidFill>
          <a:schemeClr val="tx1"/>
        </a:solidFill>
        <a:latin typeface="+mn-lt"/>
        <a:ea typeface="+mn-ea"/>
        <a:cs typeface="+mn-cs"/>
      </a:defRPr>
    </a:lvl4pPr>
    <a:lvl5pPr marL="1786372" algn="l" defTabSz="893186" rtl="0" eaLnBrk="1" latinLnBrk="0" hangingPunct="1">
      <a:defRPr sz="1172" kern="1200">
        <a:solidFill>
          <a:schemeClr val="tx1"/>
        </a:solidFill>
        <a:latin typeface="+mn-lt"/>
        <a:ea typeface="+mn-ea"/>
        <a:cs typeface="+mn-cs"/>
      </a:defRPr>
    </a:lvl5pPr>
    <a:lvl6pPr marL="2232965" algn="l" defTabSz="893186" rtl="0" eaLnBrk="1" latinLnBrk="0" hangingPunct="1">
      <a:defRPr sz="1172" kern="1200">
        <a:solidFill>
          <a:schemeClr val="tx1"/>
        </a:solidFill>
        <a:latin typeface="+mn-lt"/>
        <a:ea typeface="+mn-ea"/>
        <a:cs typeface="+mn-cs"/>
      </a:defRPr>
    </a:lvl6pPr>
    <a:lvl7pPr marL="2679558" algn="l" defTabSz="893186" rtl="0" eaLnBrk="1" latinLnBrk="0" hangingPunct="1">
      <a:defRPr sz="1172" kern="1200">
        <a:solidFill>
          <a:schemeClr val="tx1"/>
        </a:solidFill>
        <a:latin typeface="+mn-lt"/>
        <a:ea typeface="+mn-ea"/>
        <a:cs typeface="+mn-cs"/>
      </a:defRPr>
    </a:lvl7pPr>
    <a:lvl8pPr marL="3126151" algn="l" defTabSz="893186" rtl="0" eaLnBrk="1" latinLnBrk="0" hangingPunct="1">
      <a:defRPr sz="1172" kern="1200">
        <a:solidFill>
          <a:schemeClr val="tx1"/>
        </a:solidFill>
        <a:latin typeface="+mn-lt"/>
        <a:ea typeface="+mn-ea"/>
        <a:cs typeface="+mn-cs"/>
      </a:defRPr>
    </a:lvl8pPr>
    <a:lvl9pPr marL="3572744" algn="l" defTabSz="893186" rtl="0" eaLnBrk="1" latinLnBrk="0" hangingPunct="1">
      <a:defRPr sz="117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4C7637-21FF-3685-1153-27C595393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1976" y="9934003"/>
            <a:ext cx="3937913" cy="459044"/>
          </a:xfrm>
          <a:prstGeom prst="rect">
            <a:avLst/>
          </a:prstGeom>
        </p:spPr>
        <p:txBody>
          <a:bodyPr/>
          <a:lstStyle>
            <a:lvl1pPr>
              <a:defRPr>
                <a:latin typeface="ABeeZee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F6AB8F8-9A90-3991-FE08-615C49B2F9DC}"/>
              </a:ext>
            </a:extLst>
          </p:cNvPr>
          <p:cNvSpPr/>
          <p:nvPr userDrawn="1"/>
        </p:nvSpPr>
        <p:spPr>
          <a:xfrm>
            <a:off x="804122" y="722020"/>
            <a:ext cx="5951431" cy="459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58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64B9FB-5327-1193-5700-D82A220178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16200000">
            <a:off x="1539729" y="4762354"/>
            <a:ext cx="9160168" cy="1079500"/>
          </a:xfrm>
          <a:prstGeom prst="rect">
            <a:avLst/>
          </a:prstGeom>
          <a:solidFill>
            <a:schemeClr val="accent1"/>
          </a:solidFill>
        </p:spPr>
        <p:txBody>
          <a:bodyPr lIns="180000" tIns="0" rIns="180000" bIns="0" anchor="ctr">
            <a:noAutofit/>
          </a:bodyPr>
          <a:lstStyle>
            <a:lvl1pPr algn="l">
              <a:defRPr sz="6000">
                <a:solidFill>
                  <a:schemeClr val="bg1"/>
                </a:solidFill>
                <a:latin typeface="ABeeZee" pitchFamily="2" charset="0"/>
              </a:defRPr>
            </a:lvl1pPr>
          </a:lstStyle>
          <a:p>
            <a:r>
              <a:rPr lang="de-DE" dirty="0" err="1"/>
              <a:t>LernJob</a:t>
            </a:r>
            <a:r>
              <a:rPr lang="de-DE" dirty="0"/>
              <a:t>: ….</a:t>
            </a:r>
          </a:p>
        </p:txBody>
      </p:sp>
    </p:spTree>
    <p:extLst>
      <p:ext uri="{BB962C8B-B14F-4D97-AF65-F5344CB8AC3E}">
        <p14:creationId xmlns:p14="http://schemas.microsoft.com/office/powerpoint/2010/main" val="9537671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4C7637-21FF-3685-1153-27C595393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1976" y="9934003"/>
            <a:ext cx="3937913" cy="459044"/>
          </a:xfrm>
          <a:prstGeom prst="rect">
            <a:avLst/>
          </a:prstGeom>
        </p:spPr>
        <p:txBody>
          <a:bodyPr/>
          <a:lstStyle>
            <a:lvl1pPr>
              <a:defRPr>
                <a:latin typeface="ABeeZee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F6AB8F8-9A90-3991-FE08-615C49B2F9DC}"/>
              </a:ext>
            </a:extLst>
          </p:cNvPr>
          <p:cNvSpPr/>
          <p:nvPr userDrawn="1"/>
        </p:nvSpPr>
        <p:spPr>
          <a:xfrm>
            <a:off x="804122" y="722020"/>
            <a:ext cx="5951431" cy="459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58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64B9FB-5327-1193-5700-D82A220178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16200000">
            <a:off x="1539729" y="4762354"/>
            <a:ext cx="9160168" cy="1079500"/>
          </a:xfrm>
          <a:prstGeom prst="rect">
            <a:avLst/>
          </a:prstGeom>
          <a:solidFill>
            <a:srgbClr val="C00000"/>
          </a:solidFill>
        </p:spPr>
        <p:txBody>
          <a:bodyPr lIns="180000" tIns="0" rIns="180000" bIns="0" anchor="ctr">
            <a:noAutofit/>
          </a:bodyPr>
          <a:lstStyle>
            <a:lvl1pPr algn="l">
              <a:defRPr sz="6000">
                <a:solidFill>
                  <a:schemeClr val="bg1"/>
                </a:solidFill>
                <a:latin typeface="ABeeZee" pitchFamily="2" charset="0"/>
              </a:defRPr>
            </a:lvl1pPr>
          </a:lstStyle>
          <a:p>
            <a:r>
              <a:rPr lang="de-DE" dirty="0" err="1"/>
              <a:t>LernJob</a:t>
            </a:r>
            <a:r>
              <a:rPr lang="de-DE" dirty="0"/>
              <a:t>: ….</a:t>
            </a:r>
          </a:p>
        </p:txBody>
      </p:sp>
    </p:spTree>
    <p:extLst>
      <p:ext uri="{BB962C8B-B14F-4D97-AF65-F5344CB8AC3E}">
        <p14:creationId xmlns:p14="http://schemas.microsoft.com/office/powerpoint/2010/main" val="21995415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4C7637-21FF-3685-1153-27C595393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1976" y="9934003"/>
            <a:ext cx="3937913" cy="459044"/>
          </a:xfrm>
          <a:prstGeom prst="rect">
            <a:avLst/>
          </a:prstGeom>
        </p:spPr>
        <p:txBody>
          <a:bodyPr/>
          <a:lstStyle>
            <a:lvl1pPr>
              <a:defRPr>
                <a:latin typeface="ABeeZee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F6AB8F8-9A90-3991-FE08-615C49B2F9DC}"/>
              </a:ext>
            </a:extLst>
          </p:cNvPr>
          <p:cNvSpPr/>
          <p:nvPr userDrawn="1"/>
        </p:nvSpPr>
        <p:spPr>
          <a:xfrm>
            <a:off x="804122" y="722020"/>
            <a:ext cx="5951431" cy="459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58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64B9FB-5327-1193-5700-D82A220178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16200000">
            <a:off x="1539729" y="4762354"/>
            <a:ext cx="9160168" cy="1079500"/>
          </a:xfrm>
          <a:prstGeom prst="rect">
            <a:avLst/>
          </a:prstGeom>
          <a:solidFill>
            <a:schemeClr val="accent6"/>
          </a:solidFill>
        </p:spPr>
        <p:txBody>
          <a:bodyPr lIns="180000" tIns="0" rIns="180000" bIns="0" anchor="ctr">
            <a:noAutofit/>
          </a:bodyPr>
          <a:lstStyle>
            <a:lvl1pPr algn="l">
              <a:defRPr sz="6000">
                <a:solidFill>
                  <a:schemeClr val="bg1"/>
                </a:solidFill>
                <a:latin typeface="ABeeZee" pitchFamily="2" charset="0"/>
              </a:defRPr>
            </a:lvl1pPr>
          </a:lstStyle>
          <a:p>
            <a:r>
              <a:rPr lang="de-DE" dirty="0" err="1"/>
              <a:t>LernJob</a:t>
            </a:r>
            <a:r>
              <a:rPr lang="de-DE" dirty="0"/>
              <a:t>: ….</a:t>
            </a:r>
          </a:p>
        </p:txBody>
      </p:sp>
    </p:spTree>
    <p:extLst>
      <p:ext uri="{BB962C8B-B14F-4D97-AF65-F5344CB8AC3E}">
        <p14:creationId xmlns:p14="http://schemas.microsoft.com/office/powerpoint/2010/main" val="7461196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4C7637-21FF-3685-1153-27C595393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1976" y="9934003"/>
            <a:ext cx="3937913" cy="459044"/>
          </a:xfrm>
          <a:prstGeom prst="rect">
            <a:avLst/>
          </a:prstGeom>
        </p:spPr>
        <p:txBody>
          <a:bodyPr/>
          <a:lstStyle>
            <a:lvl1pPr>
              <a:defRPr>
                <a:latin typeface="ABeeZee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F6AB8F8-9A90-3991-FE08-615C49B2F9DC}"/>
              </a:ext>
            </a:extLst>
          </p:cNvPr>
          <p:cNvSpPr/>
          <p:nvPr userDrawn="1"/>
        </p:nvSpPr>
        <p:spPr>
          <a:xfrm>
            <a:off x="804122" y="722020"/>
            <a:ext cx="5951431" cy="459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58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64B9FB-5327-1193-5700-D82A220178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16200000">
            <a:off x="1539729" y="4762354"/>
            <a:ext cx="9160168" cy="1079500"/>
          </a:xfrm>
          <a:prstGeom prst="rect">
            <a:avLst/>
          </a:prstGeom>
          <a:solidFill>
            <a:schemeClr val="accent4"/>
          </a:solidFill>
        </p:spPr>
        <p:txBody>
          <a:bodyPr lIns="180000" tIns="0" rIns="180000" bIns="0" anchor="ctr">
            <a:noAutofit/>
          </a:bodyPr>
          <a:lstStyle>
            <a:lvl1pPr algn="l">
              <a:defRPr sz="6000">
                <a:solidFill>
                  <a:schemeClr val="bg1"/>
                </a:solidFill>
                <a:latin typeface="ABeeZee" pitchFamily="2" charset="0"/>
              </a:defRPr>
            </a:lvl1pPr>
          </a:lstStyle>
          <a:p>
            <a:r>
              <a:rPr lang="de-DE" dirty="0" err="1"/>
              <a:t>LernJob</a:t>
            </a:r>
            <a:r>
              <a:rPr lang="de-DE" dirty="0"/>
              <a:t>: ….</a:t>
            </a:r>
          </a:p>
        </p:txBody>
      </p:sp>
    </p:spTree>
    <p:extLst>
      <p:ext uri="{BB962C8B-B14F-4D97-AF65-F5344CB8AC3E}">
        <p14:creationId xmlns:p14="http://schemas.microsoft.com/office/powerpoint/2010/main" val="819419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C8B4FC-4A95-7B53-0C55-3EB26CC1B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3" y="650240"/>
            <a:ext cx="4863455" cy="9408159"/>
          </a:xfrm>
          <a:custGeom>
            <a:avLst/>
            <a:gdLst>
              <a:gd name="connsiteX0" fmla="*/ 0 w 4863455"/>
              <a:gd name="connsiteY0" fmla="*/ 0 h 9408159"/>
              <a:gd name="connsiteX1" fmla="*/ 646145 w 4863455"/>
              <a:gd name="connsiteY1" fmla="*/ 0 h 9408159"/>
              <a:gd name="connsiteX2" fmla="*/ 1243655 w 4863455"/>
              <a:gd name="connsiteY2" fmla="*/ 0 h 9408159"/>
              <a:gd name="connsiteX3" fmla="*/ 1889800 w 4863455"/>
              <a:gd name="connsiteY3" fmla="*/ 0 h 9408159"/>
              <a:gd name="connsiteX4" fmla="*/ 2535944 w 4863455"/>
              <a:gd name="connsiteY4" fmla="*/ 0 h 9408159"/>
              <a:gd name="connsiteX5" fmla="*/ 3327993 w 4863455"/>
              <a:gd name="connsiteY5" fmla="*/ 0 h 9408159"/>
              <a:gd name="connsiteX6" fmla="*/ 3925503 w 4863455"/>
              <a:gd name="connsiteY6" fmla="*/ 0 h 9408159"/>
              <a:gd name="connsiteX7" fmla="*/ 4863455 w 4863455"/>
              <a:gd name="connsiteY7" fmla="*/ 0 h 9408159"/>
              <a:gd name="connsiteX8" fmla="*/ 4863455 w 4863455"/>
              <a:gd name="connsiteY8" fmla="*/ 766093 h 9408159"/>
              <a:gd name="connsiteX9" fmla="*/ 4863455 w 4863455"/>
              <a:gd name="connsiteY9" fmla="*/ 1626267 h 9408159"/>
              <a:gd name="connsiteX10" fmla="*/ 4863455 w 4863455"/>
              <a:gd name="connsiteY10" fmla="*/ 2486442 h 9408159"/>
              <a:gd name="connsiteX11" fmla="*/ 4863455 w 4863455"/>
              <a:gd name="connsiteY11" fmla="*/ 2970290 h 9408159"/>
              <a:gd name="connsiteX12" fmla="*/ 4863455 w 4863455"/>
              <a:gd name="connsiteY12" fmla="*/ 3830465 h 9408159"/>
              <a:gd name="connsiteX13" fmla="*/ 4863455 w 4863455"/>
              <a:gd name="connsiteY13" fmla="*/ 4690639 h 9408159"/>
              <a:gd name="connsiteX14" fmla="*/ 4863455 w 4863455"/>
              <a:gd name="connsiteY14" fmla="*/ 5362651 h 9408159"/>
              <a:gd name="connsiteX15" fmla="*/ 4863455 w 4863455"/>
              <a:gd name="connsiteY15" fmla="*/ 5940580 h 9408159"/>
              <a:gd name="connsiteX16" fmla="*/ 4863455 w 4863455"/>
              <a:gd name="connsiteY16" fmla="*/ 6424429 h 9408159"/>
              <a:gd name="connsiteX17" fmla="*/ 4863455 w 4863455"/>
              <a:gd name="connsiteY17" fmla="*/ 7002358 h 9408159"/>
              <a:gd name="connsiteX18" fmla="*/ 4863455 w 4863455"/>
              <a:gd name="connsiteY18" fmla="*/ 7862533 h 9408159"/>
              <a:gd name="connsiteX19" fmla="*/ 4863455 w 4863455"/>
              <a:gd name="connsiteY19" fmla="*/ 8440463 h 9408159"/>
              <a:gd name="connsiteX20" fmla="*/ 4863455 w 4863455"/>
              <a:gd name="connsiteY20" fmla="*/ 8830229 h 9408159"/>
              <a:gd name="connsiteX21" fmla="*/ 4863455 w 4863455"/>
              <a:gd name="connsiteY21" fmla="*/ 9408159 h 9408159"/>
              <a:gd name="connsiteX22" fmla="*/ 4217310 w 4863455"/>
              <a:gd name="connsiteY22" fmla="*/ 9408159 h 9408159"/>
              <a:gd name="connsiteX23" fmla="*/ 3425262 w 4863455"/>
              <a:gd name="connsiteY23" fmla="*/ 9408159 h 9408159"/>
              <a:gd name="connsiteX24" fmla="*/ 2681848 w 4863455"/>
              <a:gd name="connsiteY24" fmla="*/ 9408159 h 9408159"/>
              <a:gd name="connsiteX25" fmla="*/ 1938434 w 4863455"/>
              <a:gd name="connsiteY25" fmla="*/ 9408159 h 9408159"/>
              <a:gd name="connsiteX26" fmla="*/ 1195020 w 4863455"/>
              <a:gd name="connsiteY26" fmla="*/ 9408159 h 9408159"/>
              <a:gd name="connsiteX27" fmla="*/ 597510 w 4863455"/>
              <a:gd name="connsiteY27" fmla="*/ 9408159 h 9408159"/>
              <a:gd name="connsiteX28" fmla="*/ 0 w 4863455"/>
              <a:gd name="connsiteY28" fmla="*/ 9408159 h 9408159"/>
              <a:gd name="connsiteX29" fmla="*/ 0 w 4863455"/>
              <a:gd name="connsiteY29" fmla="*/ 8736148 h 9408159"/>
              <a:gd name="connsiteX30" fmla="*/ 0 w 4863455"/>
              <a:gd name="connsiteY30" fmla="*/ 7970055 h 9408159"/>
              <a:gd name="connsiteX31" fmla="*/ 0 w 4863455"/>
              <a:gd name="connsiteY31" fmla="*/ 7486207 h 9408159"/>
              <a:gd name="connsiteX32" fmla="*/ 0 w 4863455"/>
              <a:gd name="connsiteY32" fmla="*/ 6908277 h 9408159"/>
              <a:gd name="connsiteX33" fmla="*/ 0 w 4863455"/>
              <a:gd name="connsiteY33" fmla="*/ 6142184 h 9408159"/>
              <a:gd name="connsiteX34" fmla="*/ 0 w 4863455"/>
              <a:gd name="connsiteY34" fmla="*/ 5752417 h 9408159"/>
              <a:gd name="connsiteX35" fmla="*/ 0 w 4863455"/>
              <a:gd name="connsiteY35" fmla="*/ 5362651 h 9408159"/>
              <a:gd name="connsiteX36" fmla="*/ 0 w 4863455"/>
              <a:gd name="connsiteY36" fmla="*/ 4596558 h 9408159"/>
              <a:gd name="connsiteX37" fmla="*/ 0 w 4863455"/>
              <a:gd name="connsiteY37" fmla="*/ 4206791 h 9408159"/>
              <a:gd name="connsiteX38" fmla="*/ 0 w 4863455"/>
              <a:gd name="connsiteY38" fmla="*/ 3346617 h 9408159"/>
              <a:gd name="connsiteX39" fmla="*/ 0 w 4863455"/>
              <a:gd name="connsiteY39" fmla="*/ 2768687 h 9408159"/>
              <a:gd name="connsiteX40" fmla="*/ 0 w 4863455"/>
              <a:gd name="connsiteY40" fmla="*/ 1908512 h 9408159"/>
              <a:gd name="connsiteX41" fmla="*/ 0 w 4863455"/>
              <a:gd name="connsiteY41" fmla="*/ 1048338 h 9408159"/>
              <a:gd name="connsiteX42" fmla="*/ 0 w 4863455"/>
              <a:gd name="connsiteY42" fmla="*/ 0 h 940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863455" h="9408159" fill="none" extrusionOk="0">
                <a:moveTo>
                  <a:pt x="0" y="0"/>
                </a:moveTo>
                <a:cubicBezTo>
                  <a:pt x="319825" y="-26192"/>
                  <a:pt x="498165" y="13943"/>
                  <a:pt x="646145" y="0"/>
                </a:cubicBezTo>
                <a:cubicBezTo>
                  <a:pt x="794125" y="-13943"/>
                  <a:pt x="1073027" y="-13013"/>
                  <a:pt x="1243655" y="0"/>
                </a:cubicBezTo>
                <a:cubicBezTo>
                  <a:pt x="1414283" y="13013"/>
                  <a:pt x="1590789" y="25454"/>
                  <a:pt x="1889800" y="0"/>
                </a:cubicBezTo>
                <a:cubicBezTo>
                  <a:pt x="2188812" y="-25454"/>
                  <a:pt x="2353799" y="30132"/>
                  <a:pt x="2535944" y="0"/>
                </a:cubicBezTo>
                <a:cubicBezTo>
                  <a:pt x="2718089" y="-30132"/>
                  <a:pt x="3080597" y="34413"/>
                  <a:pt x="3327993" y="0"/>
                </a:cubicBezTo>
                <a:cubicBezTo>
                  <a:pt x="3575389" y="-34413"/>
                  <a:pt x="3667223" y="5875"/>
                  <a:pt x="3925503" y="0"/>
                </a:cubicBezTo>
                <a:cubicBezTo>
                  <a:pt x="4183783" y="-5875"/>
                  <a:pt x="4657882" y="1698"/>
                  <a:pt x="4863455" y="0"/>
                </a:cubicBezTo>
                <a:cubicBezTo>
                  <a:pt x="4843607" y="235325"/>
                  <a:pt x="4857935" y="597240"/>
                  <a:pt x="4863455" y="766093"/>
                </a:cubicBezTo>
                <a:cubicBezTo>
                  <a:pt x="4868975" y="934946"/>
                  <a:pt x="4880036" y="1424469"/>
                  <a:pt x="4863455" y="1626267"/>
                </a:cubicBezTo>
                <a:cubicBezTo>
                  <a:pt x="4846874" y="1828065"/>
                  <a:pt x="4857497" y="2264740"/>
                  <a:pt x="4863455" y="2486442"/>
                </a:cubicBezTo>
                <a:cubicBezTo>
                  <a:pt x="4869413" y="2708144"/>
                  <a:pt x="4884679" y="2778906"/>
                  <a:pt x="4863455" y="2970290"/>
                </a:cubicBezTo>
                <a:cubicBezTo>
                  <a:pt x="4842231" y="3161674"/>
                  <a:pt x="4857325" y="3498233"/>
                  <a:pt x="4863455" y="3830465"/>
                </a:cubicBezTo>
                <a:cubicBezTo>
                  <a:pt x="4869585" y="4162698"/>
                  <a:pt x="4886474" y="4279282"/>
                  <a:pt x="4863455" y="4690639"/>
                </a:cubicBezTo>
                <a:cubicBezTo>
                  <a:pt x="4840436" y="5101996"/>
                  <a:pt x="4833786" y="5140346"/>
                  <a:pt x="4863455" y="5362651"/>
                </a:cubicBezTo>
                <a:cubicBezTo>
                  <a:pt x="4893124" y="5584956"/>
                  <a:pt x="4842139" y="5744545"/>
                  <a:pt x="4863455" y="5940580"/>
                </a:cubicBezTo>
                <a:cubicBezTo>
                  <a:pt x="4884771" y="6136615"/>
                  <a:pt x="4882043" y="6237026"/>
                  <a:pt x="4863455" y="6424429"/>
                </a:cubicBezTo>
                <a:cubicBezTo>
                  <a:pt x="4844867" y="6611832"/>
                  <a:pt x="4884601" y="6869783"/>
                  <a:pt x="4863455" y="7002358"/>
                </a:cubicBezTo>
                <a:cubicBezTo>
                  <a:pt x="4842309" y="7134933"/>
                  <a:pt x="4843969" y="7509959"/>
                  <a:pt x="4863455" y="7862533"/>
                </a:cubicBezTo>
                <a:cubicBezTo>
                  <a:pt x="4882941" y="8215108"/>
                  <a:pt x="4860280" y="8207613"/>
                  <a:pt x="4863455" y="8440463"/>
                </a:cubicBezTo>
                <a:cubicBezTo>
                  <a:pt x="4866631" y="8673313"/>
                  <a:pt x="4878093" y="8642939"/>
                  <a:pt x="4863455" y="8830229"/>
                </a:cubicBezTo>
                <a:cubicBezTo>
                  <a:pt x="4848817" y="9017519"/>
                  <a:pt x="4848593" y="9287629"/>
                  <a:pt x="4863455" y="9408159"/>
                </a:cubicBezTo>
                <a:cubicBezTo>
                  <a:pt x="4605504" y="9415773"/>
                  <a:pt x="4471376" y="9382345"/>
                  <a:pt x="4217310" y="9408159"/>
                </a:cubicBezTo>
                <a:cubicBezTo>
                  <a:pt x="3963245" y="9433973"/>
                  <a:pt x="3673360" y="9444966"/>
                  <a:pt x="3425262" y="9408159"/>
                </a:cubicBezTo>
                <a:cubicBezTo>
                  <a:pt x="3177164" y="9371352"/>
                  <a:pt x="2989019" y="9378817"/>
                  <a:pt x="2681848" y="9408159"/>
                </a:cubicBezTo>
                <a:cubicBezTo>
                  <a:pt x="2374677" y="9437501"/>
                  <a:pt x="2304312" y="9413232"/>
                  <a:pt x="1938434" y="9408159"/>
                </a:cubicBezTo>
                <a:cubicBezTo>
                  <a:pt x="1572556" y="9403086"/>
                  <a:pt x="1402592" y="9397942"/>
                  <a:pt x="1195020" y="9408159"/>
                </a:cubicBezTo>
                <a:cubicBezTo>
                  <a:pt x="987448" y="9418376"/>
                  <a:pt x="730261" y="9395117"/>
                  <a:pt x="597510" y="9408159"/>
                </a:cubicBezTo>
                <a:cubicBezTo>
                  <a:pt x="464759" y="9421202"/>
                  <a:pt x="284982" y="9421854"/>
                  <a:pt x="0" y="9408159"/>
                </a:cubicBezTo>
                <a:cubicBezTo>
                  <a:pt x="-19888" y="9211394"/>
                  <a:pt x="569" y="8908626"/>
                  <a:pt x="0" y="8736148"/>
                </a:cubicBezTo>
                <a:cubicBezTo>
                  <a:pt x="-569" y="8563670"/>
                  <a:pt x="-16502" y="8320852"/>
                  <a:pt x="0" y="7970055"/>
                </a:cubicBezTo>
                <a:cubicBezTo>
                  <a:pt x="16502" y="7619258"/>
                  <a:pt x="2915" y="7633919"/>
                  <a:pt x="0" y="7486207"/>
                </a:cubicBezTo>
                <a:cubicBezTo>
                  <a:pt x="-2915" y="7338495"/>
                  <a:pt x="23220" y="7122794"/>
                  <a:pt x="0" y="6908277"/>
                </a:cubicBezTo>
                <a:cubicBezTo>
                  <a:pt x="-23220" y="6693760"/>
                  <a:pt x="9981" y="6474123"/>
                  <a:pt x="0" y="6142184"/>
                </a:cubicBezTo>
                <a:cubicBezTo>
                  <a:pt x="-9981" y="5810245"/>
                  <a:pt x="364" y="5919245"/>
                  <a:pt x="0" y="5752417"/>
                </a:cubicBezTo>
                <a:cubicBezTo>
                  <a:pt x="-364" y="5585589"/>
                  <a:pt x="-1769" y="5445373"/>
                  <a:pt x="0" y="5362651"/>
                </a:cubicBezTo>
                <a:cubicBezTo>
                  <a:pt x="1769" y="5279929"/>
                  <a:pt x="-15677" y="4893973"/>
                  <a:pt x="0" y="4596558"/>
                </a:cubicBezTo>
                <a:cubicBezTo>
                  <a:pt x="15677" y="4299143"/>
                  <a:pt x="4264" y="4334624"/>
                  <a:pt x="0" y="4206791"/>
                </a:cubicBezTo>
                <a:cubicBezTo>
                  <a:pt x="-4264" y="4078958"/>
                  <a:pt x="31996" y="3688458"/>
                  <a:pt x="0" y="3346617"/>
                </a:cubicBezTo>
                <a:cubicBezTo>
                  <a:pt x="-31996" y="3004776"/>
                  <a:pt x="7112" y="2932170"/>
                  <a:pt x="0" y="2768687"/>
                </a:cubicBezTo>
                <a:cubicBezTo>
                  <a:pt x="-7112" y="2605204"/>
                  <a:pt x="25023" y="2135669"/>
                  <a:pt x="0" y="1908512"/>
                </a:cubicBezTo>
                <a:cubicBezTo>
                  <a:pt x="-25023" y="1681355"/>
                  <a:pt x="-6080" y="1387581"/>
                  <a:pt x="0" y="1048338"/>
                </a:cubicBezTo>
                <a:cubicBezTo>
                  <a:pt x="6080" y="709095"/>
                  <a:pt x="-48783" y="498862"/>
                  <a:pt x="0" y="0"/>
                </a:cubicBezTo>
                <a:close/>
              </a:path>
              <a:path w="4863455" h="9408159" stroke="0" extrusionOk="0">
                <a:moveTo>
                  <a:pt x="0" y="0"/>
                </a:moveTo>
                <a:cubicBezTo>
                  <a:pt x="275819" y="-35259"/>
                  <a:pt x="527909" y="5295"/>
                  <a:pt x="743414" y="0"/>
                </a:cubicBezTo>
                <a:cubicBezTo>
                  <a:pt x="958919" y="-5295"/>
                  <a:pt x="1209135" y="32550"/>
                  <a:pt x="1486828" y="0"/>
                </a:cubicBezTo>
                <a:cubicBezTo>
                  <a:pt x="1764521" y="-32550"/>
                  <a:pt x="1926301" y="5212"/>
                  <a:pt x="2230242" y="0"/>
                </a:cubicBezTo>
                <a:cubicBezTo>
                  <a:pt x="2534183" y="-5212"/>
                  <a:pt x="2696149" y="10797"/>
                  <a:pt x="2973655" y="0"/>
                </a:cubicBezTo>
                <a:cubicBezTo>
                  <a:pt x="3251161" y="-10797"/>
                  <a:pt x="3425850" y="24348"/>
                  <a:pt x="3619800" y="0"/>
                </a:cubicBezTo>
                <a:cubicBezTo>
                  <a:pt x="3813750" y="-24348"/>
                  <a:pt x="4334200" y="42674"/>
                  <a:pt x="4863455" y="0"/>
                </a:cubicBezTo>
                <a:cubicBezTo>
                  <a:pt x="4857795" y="100439"/>
                  <a:pt x="4862844" y="270940"/>
                  <a:pt x="4863455" y="389767"/>
                </a:cubicBezTo>
                <a:cubicBezTo>
                  <a:pt x="4864066" y="508594"/>
                  <a:pt x="4879316" y="1033534"/>
                  <a:pt x="4863455" y="1249941"/>
                </a:cubicBezTo>
                <a:cubicBezTo>
                  <a:pt x="4847594" y="1466348"/>
                  <a:pt x="4870221" y="1614645"/>
                  <a:pt x="4863455" y="1733789"/>
                </a:cubicBezTo>
                <a:cubicBezTo>
                  <a:pt x="4856689" y="1852933"/>
                  <a:pt x="4896217" y="2333152"/>
                  <a:pt x="4863455" y="2593964"/>
                </a:cubicBezTo>
                <a:cubicBezTo>
                  <a:pt x="4830693" y="2854777"/>
                  <a:pt x="4826533" y="3093558"/>
                  <a:pt x="4863455" y="3360057"/>
                </a:cubicBezTo>
                <a:cubicBezTo>
                  <a:pt x="4900377" y="3626556"/>
                  <a:pt x="4847760" y="3797603"/>
                  <a:pt x="4863455" y="4032068"/>
                </a:cubicBezTo>
                <a:cubicBezTo>
                  <a:pt x="4879150" y="4266533"/>
                  <a:pt x="4833974" y="4565839"/>
                  <a:pt x="4863455" y="4704079"/>
                </a:cubicBezTo>
                <a:cubicBezTo>
                  <a:pt x="4892936" y="4842319"/>
                  <a:pt x="4838176" y="5107823"/>
                  <a:pt x="4863455" y="5282009"/>
                </a:cubicBezTo>
                <a:cubicBezTo>
                  <a:pt x="4888735" y="5456195"/>
                  <a:pt x="4834568" y="5829958"/>
                  <a:pt x="4863455" y="6048102"/>
                </a:cubicBezTo>
                <a:cubicBezTo>
                  <a:pt x="4892342" y="6266246"/>
                  <a:pt x="4829042" y="6602344"/>
                  <a:pt x="4863455" y="6908277"/>
                </a:cubicBezTo>
                <a:cubicBezTo>
                  <a:pt x="4897868" y="7214211"/>
                  <a:pt x="4870235" y="7263332"/>
                  <a:pt x="4863455" y="7486207"/>
                </a:cubicBezTo>
                <a:cubicBezTo>
                  <a:pt x="4856676" y="7709082"/>
                  <a:pt x="4855876" y="7955662"/>
                  <a:pt x="4863455" y="8158218"/>
                </a:cubicBezTo>
                <a:cubicBezTo>
                  <a:pt x="4871034" y="8360774"/>
                  <a:pt x="4848578" y="8395227"/>
                  <a:pt x="4863455" y="8547984"/>
                </a:cubicBezTo>
                <a:cubicBezTo>
                  <a:pt x="4878332" y="8700741"/>
                  <a:pt x="4827438" y="9074152"/>
                  <a:pt x="4863455" y="9408159"/>
                </a:cubicBezTo>
                <a:cubicBezTo>
                  <a:pt x="4649895" y="9406900"/>
                  <a:pt x="4437375" y="9430323"/>
                  <a:pt x="4314579" y="9408159"/>
                </a:cubicBezTo>
                <a:cubicBezTo>
                  <a:pt x="4191783" y="9385995"/>
                  <a:pt x="3832897" y="9405557"/>
                  <a:pt x="3668435" y="9408159"/>
                </a:cubicBezTo>
                <a:cubicBezTo>
                  <a:pt x="3503973" y="9410761"/>
                  <a:pt x="3385607" y="9389575"/>
                  <a:pt x="3119559" y="9408159"/>
                </a:cubicBezTo>
                <a:cubicBezTo>
                  <a:pt x="2853511" y="9426743"/>
                  <a:pt x="2625983" y="9396941"/>
                  <a:pt x="2473414" y="9408159"/>
                </a:cubicBezTo>
                <a:cubicBezTo>
                  <a:pt x="2320845" y="9419377"/>
                  <a:pt x="2046350" y="9416853"/>
                  <a:pt x="1924539" y="9408159"/>
                </a:cubicBezTo>
                <a:cubicBezTo>
                  <a:pt x="1802728" y="9399465"/>
                  <a:pt x="1489521" y="9388884"/>
                  <a:pt x="1327028" y="9408159"/>
                </a:cubicBezTo>
                <a:cubicBezTo>
                  <a:pt x="1164535" y="9427434"/>
                  <a:pt x="385688" y="9456613"/>
                  <a:pt x="0" y="9408159"/>
                </a:cubicBezTo>
                <a:cubicBezTo>
                  <a:pt x="-7494" y="9275209"/>
                  <a:pt x="-5221" y="8963969"/>
                  <a:pt x="0" y="8830229"/>
                </a:cubicBezTo>
                <a:cubicBezTo>
                  <a:pt x="5221" y="8696489"/>
                  <a:pt x="2706" y="8478757"/>
                  <a:pt x="0" y="8252299"/>
                </a:cubicBezTo>
                <a:cubicBezTo>
                  <a:pt x="-2706" y="8025841"/>
                  <a:pt x="-2147" y="7998614"/>
                  <a:pt x="0" y="7862533"/>
                </a:cubicBezTo>
                <a:cubicBezTo>
                  <a:pt x="2147" y="7726452"/>
                  <a:pt x="9762" y="7575370"/>
                  <a:pt x="0" y="7472766"/>
                </a:cubicBezTo>
                <a:cubicBezTo>
                  <a:pt x="-9762" y="7370162"/>
                  <a:pt x="-27785" y="6985250"/>
                  <a:pt x="0" y="6612592"/>
                </a:cubicBezTo>
                <a:cubicBezTo>
                  <a:pt x="27785" y="6239934"/>
                  <a:pt x="-1202" y="6302001"/>
                  <a:pt x="0" y="6128744"/>
                </a:cubicBezTo>
                <a:cubicBezTo>
                  <a:pt x="1202" y="5955487"/>
                  <a:pt x="34008" y="5648800"/>
                  <a:pt x="0" y="5362651"/>
                </a:cubicBezTo>
                <a:cubicBezTo>
                  <a:pt x="-34008" y="5076502"/>
                  <a:pt x="1889" y="4984623"/>
                  <a:pt x="0" y="4784721"/>
                </a:cubicBezTo>
                <a:cubicBezTo>
                  <a:pt x="-1889" y="4584819"/>
                  <a:pt x="-26086" y="4289900"/>
                  <a:pt x="0" y="4112710"/>
                </a:cubicBezTo>
                <a:cubicBezTo>
                  <a:pt x="26086" y="3935520"/>
                  <a:pt x="8658" y="3760042"/>
                  <a:pt x="0" y="3534780"/>
                </a:cubicBezTo>
                <a:cubicBezTo>
                  <a:pt x="-8658" y="3309518"/>
                  <a:pt x="-28240" y="3142168"/>
                  <a:pt x="0" y="2956850"/>
                </a:cubicBezTo>
                <a:cubicBezTo>
                  <a:pt x="28240" y="2771532"/>
                  <a:pt x="8480" y="2645531"/>
                  <a:pt x="0" y="2473002"/>
                </a:cubicBezTo>
                <a:cubicBezTo>
                  <a:pt x="-8480" y="2300473"/>
                  <a:pt x="-19883" y="1991123"/>
                  <a:pt x="0" y="1612827"/>
                </a:cubicBezTo>
                <a:cubicBezTo>
                  <a:pt x="19883" y="1234531"/>
                  <a:pt x="-28752" y="1028967"/>
                  <a:pt x="0" y="846734"/>
                </a:cubicBezTo>
                <a:cubicBezTo>
                  <a:pt x="28752" y="664501"/>
                  <a:pt x="-19524" y="17150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2060129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tIns="90000" bIns="90000">
            <a:norm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2FAACB6F-E10A-5F8D-AE6C-2A9A37AF9979}"/>
              </a:ext>
            </a:extLst>
          </p:cNvPr>
          <p:cNvCxnSpPr>
            <a:cxnSpLocks/>
          </p:cNvCxnSpPr>
          <p:nvPr userDrawn="1"/>
        </p:nvCxnSpPr>
        <p:spPr>
          <a:xfrm flipH="1">
            <a:off x="1826112" y="9828711"/>
            <a:ext cx="130628" cy="50074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651102A6-1BBD-526F-5E79-DA86C6464C3A}"/>
              </a:ext>
            </a:extLst>
          </p:cNvPr>
          <p:cNvCxnSpPr>
            <a:cxnSpLocks/>
          </p:cNvCxnSpPr>
          <p:nvPr userDrawn="1"/>
        </p:nvCxnSpPr>
        <p:spPr>
          <a:xfrm flipH="1">
            <a:off x="5606501" y="358150"/>
            <a:ext cx="130628" cy="50074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7D722315-D2A9-5E10-5757-0DC2C99A5387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151732" y="4806156"/>
            <a:ext cx="9936162" cy="1079500"/>
          </a:xfrm>
          <a:prstGeom prst="rect">
            <a:avLst/>
          </a:prstGeom>
          <a:solidFill>
            <a:schemeClr val="accent1"/>
          </a:solidFill>
        </p:spPr>
        <p:txBody>
          <a:bodyPr lIns="180000" tIns="0" rIns="18000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ABeeZee" pitchFamily="2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19" name="Titel 18">
            <a:extLst>
              <a:ext uri="{FF2B5EF4-FFF2-40B4-BE49-F238E27FC236}">
                <a16:creationId xmlns:a16="http://schemas.microsoft.com/office/drawing/2014/main" id="{2DC1E318-C431-5FD4-6505-0A070324F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1935638" y="5047136"/>
            <a:ext cx="8470577" cy="1079501"/>
          </a:xfrm>
          <a:prstGeom prst="rect">
            <a:avLst/>
          </a:prstGeom>
          <a:ln>
            <a:noFill/>
          </a:ln>
        </p:spPr>
        <p:txBody>
          <a:bodyPr lIns="108000" tIns="72000" rIns="108000" bIns="36000" anchor="t"/>
          <a:lstStyle>
            <a:lvl1pPr>
              <a:defRPr sz="6000"/>
            </a:lvl1pPr>
          </a:lstStyle>
          <a:p>
            <a:r>
              <a:rPr lang="de-DE" dirty="0" err="1"/>
              <a:t>Lernjob</a:t>
            </a:r>
            <a:r>
              <a:rPr lang="de-DE" dirty="0"/>
              <a:t>: ….</a:t>
            </a:r>
          </a:p>
        </p:txBody>
      </p:sp>
    </p:spTree>
    <p:extLst>
      <p:ext uri="{BB962C8B-B14F-4D97-AF65-F5344CB8AC3E}">
        <p14:creationId xmlns:p14="http://schemas.microsoft.com/office/powerpoint/2010/main" val="655484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4C7637-21FF-3685-1153-27C595393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1976" y="9934003"/>
            <a:ext cx="3937913" cy="459044"/>
          </a:xfrm>
          <a:prstGeom prst="rect">
            <a:avLst/>
          </a:prstGeom>
        </p:spPr>
        <p:txBody>
          <a:bodyPr/>
          <a:lstStyle>
            <a:lvl1pPr>
              <a:defRPr>
                <a:latin typeface="ABeeZee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F6AB8F8-9A90-3991-FE08-615C49B2F9DC}"/>
              </a:ext>
            </a:extLst>
          </p:cNvPr>
          <p:cNvSpPr/>
          <p:nvPr userDrawn="1"/>
        </p:nvSpPr>
        <p:spPr>
          <a:xfrm>
            <a:off x="804122" y="722020"/>
            <a:ext cx="5951431" cy="459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58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64B9FB-5327-1193-5700-D82A220178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16200000">
            <a:off x="1539729" y="4762354"/>
            <a:ext cx="9160168" cy="10795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lIns="180000" tIns="0" rIns="180000" bIns="0" anchor="ctr">
            <a:noAutofit/>
          </a:bodyPr>
          <a:lstStyle>
            <a:lvl1pPr algn="l">
              <a:defRPr sz="6000">
                <a:solidFill>
                  <a:schemeClr val="bg1"/>
                </a:solidFill>
                <a:latin typeface="ABeeZee" pitchFamily="2" charset="0"/>
              </a:defRPr>
            </a:lvl1pPr>
          </a:lstStyle>
          <a:p>
            <a:r>
              <a:rPr lang="de-DE" dirty="0" err="1"/>
              <a:t>LernJob</a:t>
            </a:r>
            <a:r>
              <a:rPr lang="de-DE" dirty="0"/>
              <a:t>: ….</a:t>
            </a:r>
          </a:p>
        </p:txBody>
      </p:sp>
    </p:spTree>
    <p:extLst>
      <p:ext uri="{BB962C8B-B14F-4D97-AF65-F5344CB8AC3E}">
        <p14:creationId xmlns:p14="http://schemas.microsoft.com/office/powerpoint/2010/main" val="41532297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C8B4FC-4A95-7B53-0C55-3EB26CC1B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3" y="989014"/>
            <a:ext cx="5759450" cy="8713786"/>
          </a:xfrm>
          <a:prstGeom prst="rect">
            <a:avLst/>
          </a:prstGeom>
        </p:spPr>
        <p:txBody>
          <a:bodyPr tIns="90000" bIns="90000">
            <a:norm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2A23E3D-3ACC-7A2B-D913-09EFB463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46514" y="9882188"/>
            <a:ext cx="4608263" cy="431800"/>
          </a:xfrm>
          <a:prstGeom prst="rect">
            <a:avLst/>
          </a:prstGeom>
        </p:spPr>
        <p:txBody>
          <a:bodyPr lIns="108000" tIns="72000" rIns="108000" bIns="108000"/>
          <a:lstStyle>
            <a:lvl1pPr algn="r">
              <a:spcBef>
                <a:spcPts val="0"/>
              </a:spcBef>
              <a:spcAft>
                <a:spcPts val="100"/>
              </a:spcAft>
              <a:defRPr sz="900">
                <a:solidFill>
                  <a:schemeClr val="bg1"/>
                </a:solidFill>
                <a:latin typeface="ABeeZee" pitchFamily="2" charset="0"/>
              </a:defRPr>
            </a:lvl1pPr>
          </a:lstStyle>
          <a:p>
            <a:endParaRPr lang="de-DE" dirty="0"/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2FAACB6F-E10A-5F8D-AE6C-2A9A37AF9979}"/>
              </a:ext>
            </a:extLst>
          </p:cNvPr>
          <p:cNvCxnSpPr>
            <a:cxnSpLocks/>
          </p:cNvCxnSpPr>
          <p:nvPr userDrawn="1"/>
        </p:nvCxnSpPr>
        <p:spPr>
          <a:xfrm flipH="1">
            <a:off x="1826112" y="9828711"/>
            <a:ext cx="130628" cy="50074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651102A6-1BBD-526F-5E79-DA86C6464C3A}"/>
              </a:ext>
            </a:extLst>
          </p:cNvPr>
          <p:cNvCxnSpPr>
            <a:cxnSpLocks/>
          </p:cNvCxnSpPr>
          <p:nvPr userDrawn="1"/>
        </p:nvCxnSpPr>
        <p:spPr>
          <a:xfrm flipH="1">
            <a:off x="5606501" y="358150"/>
            <a:ext cx="130628" cy="50074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liennummernplatzhalter 9">
            <a:extLst>
              <a:ext uri="{FF2B5EF4-FFF2-40B4-BE49-F238E27FC236}">
                <a16:creationId xmlns:a16="http://schemas.microsoft.com/office/drawing/2014/main" id="{F10A79E7-E0FC-E744-BE1E-F51E5711D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113" y="9893270"/>
            <a:ext cx="934666" cy="420718"/>
          </a:xfrm>
          <a:prstGeom prst="rect">
            <a:avLst/>
          </a:prstGeom>
          <a:noFill/>
        </p:spPr>
        <p:txBody>
          <a:bodyPr vert="horz" wrap="none" lIns="108000" tIns="36000" rIns="108000" bIns="108000" rtlCol="0" anchor="t"/>
          <a:lstStyle>
            <a:lvl1pPr algn="l">
              <a:defRPr sz="2400" b="1">
                <a:solidFill>
                  <a:schemeClr val="bg1"/>
                </a:solidFill>
                <a:latin typeface="ABeeZee" pitchFamily="2" charset="0"/>
              </a:defRPr>
            </a:lvl1pPr>
          </a:lstStyle>
          <a:p>
            <a:fld id="{018D797C-F782-44CD-8418-4F83610C07D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9" name="Titel 18">
            <a:extLst>
              <a:ext uri="{FF2B5EF4-FFF2-40B4-BE49-F238E27FC236}">
                <a16:creationId xmlns:a16="http://schemas.microsoft.com/office/drawing/2014/main" id="{2DC1E318-C431-5FD4-6505-0A070324F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3" y="377825"/>
            <a:ext cx="4712607" cy="431799"/>
          </a:xfrm>
          <a:prstGeom prst="rect">
            <a:avLst/>
          </a:prstGeom>
        </p:spPr>
        <p:txBody>
          <a:bodyPr lIns="108000" tIns="72000" rIns="108000" bIns="36000" anchor="t"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511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C8B4FC-4A95-7B53-0C55-3EB26CC1B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3" y="989014"/>
            <a:ext cx="5759450" cy="8713786"/>
          </a:xfrm>
          <a:prstGeom prst="rect">
            <a:avLst/>
          </a:prstGeom>
        </p:spPr>
        <p:txBody>
          <a:bodyPr tIns="90000" bIns="90000">
            <a:norm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2A23E3D-3ACC-7A2B-D913-09EFB463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8176" y="9882188"/>
            <a:ext cx="4608263" cy="431800"/>
          </a:xfrm>
          <a:prstGeom prst="rect">
            <a:avLst/>
          </a:prstGeom>
        </p:spPr>
        <p:txBody>
          <a:bodyPr lIns="108000" tIns="72000" rIns="108000" bIns="108000"/>
          <a:lstStyle>
            <a:lvl1pPr algn="l">
              <a:spcBef>
                <a:spcPts val="0"/>
              </a:spcBef>
              <a:spcAft>
                <a:spcPts val="100"/>
              </a:spcAft>
              <a:defRPr sz="900">
                <a:solidFill>
                  <a:schemeClr val="bg1"/>
                </a:solidFill>
                <a:latin typeface="ABeeZee" pitchFamily="2" charset="0"/>
              </a:defRPr>
            </a:lvl1pPr>
          </a:lstStyle>
          <a:p>
            <a:endParaRPr lang="de-DE" dirty="0"/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2FAACB6F-E10A-5F8D-AE6C-2A9A37AF9979}"/>
              </a:ext>
            </a:extLst>
          </p:cNvPr>
          <p:cNvCxnSpPr>
            <a:cxnSpLocks/>
          </p:cNvCxnSpPr>
          <p:nvPr userDrawn="1"/>
        </p:nvCxnSpPr>
        <p:spPr>
          <a:xfrm flipH="1">
            <a:off x="5614339" y="9828711"/>
            <a:ext cx="130628" cy="50074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651102A6-1BBD-526F-5E79-DA86C6464C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818278" y="358150"/>
            <a:ext cx="130628" cy="50074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liennummernplatzhalter 9">
            <a:extLst>
              <a:ext uri="{FF2B5EF4-FFF2-40B4-BE49-F238E27FC236}">
                <a16:creationId xmlns:a16="http://schemas.microsoft.com/office/drawing/2014/main" id="{F10A79E7-E0FC-E744-BE1E-F51E5711D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24037" y="9893270"/>
            <a:ext cx="934666" cy="420718"/>
          </a:xfrm>
          <a:prstGeom prst="rect">
            <a:avLst/>
          </a:prstGeom>
          <a:noFill/>
        </p:spPr>
        <p:txBody>
          <a:bodyPr vert="horz" wrap="none" lIns="108000" tIns="36000" rIns="108000" bIns="108000" rtlCol="0" anchor="t"/>
          <a:lstStyle>
            <a:lvl1pPr algn="r">
              <a:defRPr sz="2400" b="1">
                <a:solidFill>
                  <a:schemeClr val="bg1"/>
                </a:solidFill>
                <a:latin typeface="ABeeZee" pitchFamily="2" charset="0"/>
              </a:defRPr>
            </a:lvl1pPr>
          </a:lstStyle>
          <a:p>
            <a:fld id="{018D797C-F782-44CD-8418-4F83610C07D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9" name="Titel 18">
            <a:extLst>
              <a:ext uri="{FF2B5EF4-FFF2-40B4-BE49-F238E27FC236}">
                <a16:creationId xmlns:a16="http://schemas.microsoft.com/office/drawing/2014/main" id="{2DC1E318-C431-5FD4-6505-0A070324F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3" y="377825"/>
            <a:ext cx="5754664" cy="431799"/>
          </a:xfrm>
          <a:prstGeom prst="rect">
            <a:avLst/>
          </a:prstGeom>
        </p:spPr>
        <p:txBody>
          <a:bodyPr lIns="108000" tIns="72000" rIns="108000" bIns="36000" anchor="t"/>
          <a:lstStyle>
            <a:lvl1pPr algn="r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7766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C8B4FC-4A95-7B53-0C55-3EB26CC1B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755" y="899413"/>
            <a:ext cx="5931798" cy="8892987"/>
          </a:xfrm>
          <a:prstGeom prst="rect">
            <a:avLst/>
          </a:prstGeom>
        </p:spPr>
        <p:txBody>
          <a:bodyPr tIns="90000" bIns="9000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2A23E3D-3ACC-7A2B-D913-09EFB463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9450" y="9934003"/>
            <a:ext cx="3940439" cy="4590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DE73A23-8EA7-6BB5-56D1-2C36C6F1C2AA}"/>
              </a:ext>
            </a:extLst>
          </p:cNvPr>
          <p:cNvSpPr txBox="1"/>
          <p:nvPr userDrawn="1"/>
        </p:nvSpPr>
        <p:spPr>
          <a:xfrm>
            <a:off x="684660" y="200365"/>
            <a:ext cx="6182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400" b="1" dirty="0" err="1">
                <a:solidFill>
                  <a:schemeClr val="accent3"/>
                </a:solidFill>
                <a:latin typeface="ABeeZee" pitchFamily="2" charset="0"/>
              </a:rPr>
              <a:t>Lernjob</a:t>
            </a:r>
            <a:r>
              <a:rPr lang="de-DE" sz="2400" b="1" dirty="0">
                <a:solidFill>
                  <a:schemeClr val="accent3"/>
                </a:solidFill>
                <a:latin typeface="ABeeZee" pitchFamily="2" charset="0"/>
              </a:rPr>
              <a:t>: Basistraining</a:t>
            </a: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D36F80AF-49E4-51AC-3AD4-F85190D0AB2D}"/>
              </a:ext>
            </a:extLst>
          </p:cNvPr>
          <p:cNvSpPr/>
          <p:nvPr userDrawn="1"/>
        </p:nvSpPr>
        <p:spPr>
          <a:xfrm>
            <a:off x="203491" y="4266565"/>
            <a:ext cx="7172325" cy="6858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60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798EE9-2639-708B-B421-5460A1BC4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120" y="1005227"/>
            <a:ext cx="5809436" cy="118707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C8B4FC-4A95-7B53-0C55-3EB26CC1B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120" y="2434547"/>
            <a:ext cx="5809436" cy="7216249"/>
          </a:xfrm>
          <a:prstGeom prst="rect">
            <a:avLst/>
          </a:prstGeom>
        </p:spPr>
        <p:txBody>
          <a:bodyPr tIns="90000" bIns="9000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2A23E3D-3ACC-7A2B-D913-09EFB463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9450" y="9934003"/>
            <a:ext cx="3940439" cy="4590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7" name="Foliennummernplatzhalter 9">
            <a:extLst>
              <a:ext uri="{FF2B5EF4-FFF2-40B4-BE49-F238E27FC236}">
                <a16:creationId xmlns:a16="http://schemas.microsoft.com/office/drawing/2014/main" id="{5AB16920-649D-1D96-26F0-487DE6D0CE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30350" y="7876603"/>
            <a:ext cx="934666" cy="459044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BeeZee" pitchFamily="2" charset="0"/>
              </a:defRPr>
            </a:lvl1pPr>
          </a:lstStyle>
          <a:p>
            <a:fld id="{018D797C-F782-44CD-8418-4F83610C07D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EFA5B788-1867-6386-3668-EC554C27B9C1}"/>
              </a:ext>
            </a:extLst>
          </p:cNvPr>
          <p:cNvSpPr/>
          <p:nvPr userDrawn="1"/>
        </p:nvSpPr>
        <p:spPr>
          <a:xfrm>
            <a:off x="875120" y="298768"/>
            <a:ext cx="5809436" cy="464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58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5EB59DC-B37B-C5C9-E14C-D7F3D9177D3B}"/>
              </a:ext>
            </a:extLst>
          </p:cNvPr>
          <p:cNvSpPr/>
          <p:nvPr userDrawn="1"/>
        </p:nvSpPr>
        <p:spPr>
          <a:xfrm>
            <a:off x="875120" y="1005227"/>
            <a:ext cx="5809435" cy="8645569"/>
          </a:xfrm>
          <a:custGeom>
            <a:avLst/>
            <a:gdLst>
              <a:gd name="connsiteX0" fmla="*/ 0 w 5809435"/>
              <a:gd name="connsiteY0" fmla="*/ 0 h 8645569"/>
              <a:gd name="connsiteX1" fmla="*/ 703587 w 5809435"/>
              <a:gd name="connsiteY1" fmla="*/ 0 h 8645569"/>
              <a:gd name="connsiteX2" fmla="*/ 1174797 w 5809435"/>
              <a:gd name="connsiteY2" fmla="*/ 0 h 8645569"/>
              <a:gd name="connsiteX3" fmla="*/ 1878384 w 5809435"/>
              <a:gd name="connsiteY3" fmla="*/ 0 h 8645569"/>
              <a:gd name="connsiteX4" fmla="*/ 2581971 w 5809435"/>
              <a:gd name="connsiteY4" fmla="*/ 0 h 8645569"/>
              <a:gd name="connsiteX5" fmla="*/ 3053181 w 5809435"/>
              <a:gd name="connsiteY5" fmla="*/ 0 h 8645569"/>
              <a:gd name="connsiteX6" fmla="*/ 3814862 w 5809435"/>
              <a:gd name="connsiteY6" fmla="*/ 0 h 8645569"/>
              <a:gd name="connsiteX7" fmla="*/ 4344166 w 5809435"/>
              <a:gd name="connsiteY7" fmla="*/ 0 h 8645569"/>
              <a:gd name="connsiteX8" fmla="*/ 5047754 w 5809435"/>
              <a:gd name="connsiteY8" fmla="*/ 0 h 8645569"/>
              <a:gd name="connsiteX9" fmla="*/ 5809435 w 5809435"/>
              <a:gd name="connsiteY9" fmla="*/ 0 h 8645569"/>
              <a:gd name="connsiteX10" fmla="*/ 5809435 w 5809435"/>
              <a:gd name="connsiteY10" fmla="*/ 578588 h 8645569"/>
              <a:gd name="connsiteX11" fmla="*/ 5809435 w 5809435"/>
              <a:gd name="connsiteY11" fmla="*/ 1416543 h 8645569"/>
              <a:gd name="connsiteX12" fmla="*/ 5809435 w 5809435"/>
              <a:gd name="connsiteY12" fmla="*/ 1908676 h 8645569"/>
              <a:gd name="connsiteX13" fmla="*/ 5809435 w 5809435"/>
              <a:gd name="connsiteY13" fmla="*/ 2400808 h 8645569"/>
              <a:gd name="connsiteX14" fmla="*/ 5809435 w 5809435"/>
              <a:gd name="connsiteY14" fmla="*/ 2979396 h 8645569"/>
              <a:gd name="connsiteX15" fmla="*/ 5809435 w 5809435"/>
              <a:gd name="connsiteY15" fmla="*/ 3471528 h 8645569"/>
              <a:gd name="connsiteX16" fmla="*/ 5809435 w 5809435"/>
              <a:gd name="connsiteY16" fmla="*/ 4309484 h 8645569"/>
              <a:gd name="connsiteX17" fmla="*/ 5809435 w 5809435"/>
              <a:gd name="connsiteY17" fmla="*/ 4715160 h 8645569"/>
              <a:gd name="connsiteX18" fmla="*/ 5809435 w 5809435"/>
              <a:gd name="connsiteY18" fmla="*/ 5553115 h 8645569"/>
              <a:gd name="connsiteX19" fmla="*/ 5809435 w 5809435"/>
              <a:gd name="connsiteY19" fmla="*/ 6045248 h 8645569"/>
              <a:gd name="connsiteX20" fmla="*/ 5809435 w 5809435"/>
              <a:gd name="connsiteY20" fmla="*/ 6537380 h 8645569"/>
              <a:gd name="connsiteX21" fmla="*/ 5809435 w 5809435"/>
              <a:gd name="connsiteY21" fmla="*/ 7375335 h 8645569"/>
              <a:gd name="connsiteX22" fmla="*/ 5809435 w 5809435"/>
              <a:gd name="connsiteY22" fmla="*/ 7953923 h 8645569"/>
              <a:gd name="connsiteX23" fmla="*/ 5809435 w 5809435"/>
              <a:gd name="connsiteY23" fmla="*/ 8645569 h 8645569"/>
              <a:gd name="connsiteX24" fmla="*/ 5338225 w 5809435"/>
              <a:gd name="connsiteY24" fmla="*/ 8645569 h 8645569"/>
              <a:gd name="connsiteX25" fmla="*/ 4576544 w 5809435"/>
              <a:gd name="connsiteY25" fmla="*/ 8645569 h 8645569"/>
              <a:gd name="connsiteX26" fmla="*/ 4105334 w 5809435"/>
              <a:gd name="connsiteY26" fmla="*/ 8645569 h 8645569"/>
              <a:gd name="connsiteX27" fmla="*/ 3401747 w 5809435"/>
              <a:gd name="connsiteY27" fmla="*/ 8645569 h 8645569"/>
              <a:gd name="connsiteX28" fmla="*/ 2872443 w 5809435"/>
              <a:gd name="connsiteY28" fmla="*/ 8645569 h 8645569"/>
              <a:gd name="connsiteX29" fmla="*/ 2110761 w 5809435"/>
              <a:gd name="connsiteY29" fmla="*/ 8645569 h 8645569"/>
              <a:gd name="connsiteX30" fmla="*/ 1523363 w 5809435"/>
              <a:gd name="connsiteY30" fmla="*/ 8645569 h 8645569"/>
              <a:gd name="connsiteX31" fmla="*/ 1052153 w 5809435"/>
              <a:gd name="connsiteY31" fmla="*/ 8645569 h 8645569"/>
              <a:gd name="connsiteX32" fmla="*/ 0 w 5809435"/>
              <a:gd name="connsiteY32" fmla="*/ 8645569 h 8645569"/>
              <a:gd name="connsiteX33" fmla="*/ 0 w 5809435"/>
              <a:gd name="connsiteY33" fmla="*/ 7807614 h 8645569"/>
              <a:gd name="connsiteX34" fmla="*/ 0 w 5809435"/>
              <a:gd name="connsiteY34" fmla="*/ 7142570 h 8645569"/>
              <a:gd name="connsiteX35" fmla="*/ 0 w 5809435"/>
              <a:gd name="connsiteY35" fmla="*/ 6736893 h 8645569"/>
              <a:gd name="connsiteX36" fmla="*/ 0 w 5809435"/>
              <a:gd name="connsiteY36" fmla="*/ 6244761 h 8645569"/>
              <a:gd name="connsiteX37" fmla="*/ 0 w 5809435"/>
              <a:gd name="connsiteY37" fmla="*/ 5406806 h 8645569"/>
              <a:gd name="connsiteX38" fmla="*/ 0 w 5809435"/>
              <a:gd name="connsiteY38" fmla="*/ 4568851 h 8645569"/>
              <a:gd name="connsiteX39" fmla="*/ 0 w 5809435"/>
              <a:gd name="connsiteY39" fmla="*/ 3817351 h 8645569"/>
              <a:gd name="connsiteX40" fmla="*/ 0 w 5809435"/>
              <a:gd name="connsiteY40" fmla="*/ 2979396 h 8645569"/>
              <a:gd name="connsiteX41" fmla="*/ 0 w 5809435"/>
              <a:gd name="connsiteY41" fmla="*/ 2487264 h 8645569"/>
              <a:gd name="connsiteX42" fmla="*/ 0 w 5809435"/>
              <a:gd name="connsiteY42" fmla="*/ 1822220 h 8645569"/>
              <a:gd name="connsiteX43" fmla="*/ 0 w 5809435"/>
              <a:gd name="connsiteY43" fmla="*/ 1070720 h 8645569"/>
              <a:gd name="connsiteX44" fmla="*/ 0 w 5809435"/>
              <a:gd name="connsiteY44" fmla="*/ 578588 h 8645569"/>
              <a:gd name="connsiteX45" fmla="*/ 0 w 5809435"/>
              <a:gd name="connsiteY45" fmla="*/ 0 h 864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809435" h="8645569" extrusionOk="0">
                <a:moveTo>
                  <a:pt x="0" y="0"/>
                </a:moveTo>
                <a:cubicBezTo>
                  <a:pt x="161194" y="34520"/>
                  <a:pt x="476419" y="27646"/>
                  <a:pt x="703587" y="0"/>
                </a:cubicBezTo>
                <a:cubicBezTo>
                  <a:pt x="930755" y="-27646"/>
                  <a:pt x="1005895" y="19423"/>
                  <a:pt x="1174797" y="0"/>
                </a:cubicBezTo>
                <a:cubicBezTo>
                  <a:pt x="1343699" y="-19423"/>
                  <a:pt x="1658105" y="-34417"/>
                  <a:pt x="1878384" y="0"/>
                </a:cubicBezTo>
                <a:cubicBezTo>
                  <a:pt x="2098663" y="34417"/>
                  <a:pt x="2414897" y="-20403"/>
                  <a:pt x="2581971" y="0"/>
                </a:cubicBezTo>
                <a:cubicBezTo>
                  <a:pt x="2749045" y="20403"/>
                  <a:pt x="2882875" y="-20624"/>
                  <a:pt x="3053181" y="0"/>
                </a:cubicBezTo>
                <a:cubicBezTo>
                  <a:pt x="3223487" y="20624"/>
                  <a:pt x="3555501" y="-10906"/>
                  <a:pt x="3814862" y="0"/>
                </a:cubicBezTo>
                <a:cubicBezTo>
                  <a:pt x="4074223" y="10906"/>
                  <a:pt x="4228030" y="-2044"/>
                  <a:pt x="4344166" y="0"/>
                </a:cubicBezTo>
                <a:cubicBezTo>
                  <a:pt x="4460302" y="2044"/>
                  <a:pt x="4857175" y="-2694"/>
                  <a:pt x="5047754" y="0"/>
                </a:cubicBezTo>
                <a:cubicBezTo>
                  <a:pt x="5238333" y="2694"/>
                  <a:pt x="5628980" y="-26891"/>
                  <a:pt x="5809435" y="0"/>
                </a:cubicBezTo>
                <a:cubicBezTo>
                  <a:pt x="5834370" y="198382"/>
                  <a:pt x="5821717" y="390555"/>
                  <a:pt x="5809435" y="578588"/>
                </a:cubicBezTo>
                <a:cubicBezTo>
                  <a:pt x="5797153" y="766621"/>
                  <a:pt x="5831705" y="1221900"/>
                  <a:pt x="5809435" y="1416543"/>
                </a:cubicBezTo>
                <a:cubicBezTo>
                  <a:pt x="5787165" y="1611186"/>
                  <a:pt x="5808811" y="1729746"/>
                  <a:pt x="5809435" y="1908676"/>
                </a:cubicBezTo>
                <a:cubicBezTo>
                  <a:pt x="5810059" y="2087606"/>
                  <a:pt x="5819843" y="2252877"/>
                  <a:pt x="5809435" y="2400808"/>
                </a:cubicBezTo>
                <a:cubicBezTo>
                  <a:pt x="5799027" y="2548739"/>
                  <a:pt x="5809715" y="2771478"/>
                  <a:pt x="5809435" y="2979396"/>
                </a:cubicBezTo>
                <a:cubicBezTo>
                  <a:pt x="5809155" y="3187314"/>
                  <a:pt x="5788906" y="3276273"/>
                  <a:pt x="5809435" y="3471528"/>
                </a:cubicBezTo>
                <a:cubicBezTo>
                  <a:pt x="5829964" y="3666783"/>
                  <a:pt x="5803232" y="3971270"/>
                  <a:pt x="5809435" y="4309484"/>
                </a:cubicBezTo>
                <a:cubicBezTo>
                  <a:pt x="5815638" y="4647698"/>
                  <a:pt x="5809117" y="4532924"/>
                  <a:pt x="5809435" y="4715160"/>
                </a:cubicBezTo>
                <a:cubicBezTo>
                  <a:pt x="5809753" y="4897396"/>
                  <a:pt x="5804770" y="5185765"/>
                  <a:pt x="5809435" y="5553115"/>
                </a:cubicBezTo>
                <a:cubicBezTo>
                  <a:pt x="5814100" y="5920466"/>
                  <a:pt x="5826502" y="5827930"/>
                  <a:pt x="5809435" y="6045248"/>
                </a:cubicBezTo>
                <a:cubicBezTo>
                  <a:pt x="5792368" y="6262566"/>
                  <a:pt x="5790466" y="6378244"/>
                  <a:pt x="5809435" y="6537380"/>
                </a:cubicBezTo>
                <a:cubicBezTo>
                  <a:pt x="5828404" y="6696516"/>
                  <a:pt x="5812686" y="7149430"/>
                  <a:pt x="5809435" y="7375335"/>
                </a:cubicBezTo>
                <a:cubicBezTo>
                  <a:pt x="5806184" y="7601241"/>
                  <a:pt x="5816032" y="7749279"/>
                  <a:pt x="5809435" y="7953923"/>
                </a:cubicBezTo>
                <a:cubicBezTo>
                  <a:pt x="5802838" y="8158567"/>
                  <a:pt x="5840192" y="8453578"/>
                  <a:pt x="5809435" y="8645569"/>
                </a:cubicBezTo>
                <a:cubicBezTo>
                  <a:pt x="5659571" y="8661086"/>
                  <a:pt x="5519558" y="8653239"/>
                  <a:pt x="5338225" y="8645569"/>
                </a:cubicBezTo>
                <a:cubicBezTo>
                  <a:pt x="5156892" y="8637900"/>
                  <a:pt x="4851454" y="8655336"/>
                  <a:pt x="4576544" y="8645569"/>
                </a:cubicBezTo>
                <a:cubicBezTo>
                  <a:pt x="4301634" y="8635802"/>
                  <a:pt x="4313358" y="8639852"/>
                  <a:pt x="4105334" y="8645569"/>
                </a:cubicBezTo>
                <a:cubicBezTo>
                  <a:pt x="3897310" y="8651287"/>
                  <a:pt x="3595857" y="8642972"/>
                  <a:pt x="3401747" y="8645569"/>
                </a:cubicBezTo>
                <a:cubicBezTo>
                  <a:pt x="3207637" y="8648166"/>
                  <a:pt x="3108775" y="8634094"/>
                  <a:pt x="2872443" y="8645569"/>
                </a:cubicBezTo>
                <a:cubicBezTo>
                  <a:pt x="2636111" y="8657044"/>
                  <a:pt x="2310027" y="8640335"/>
                  <a:pt x="2110761" y="8645569"/>
                </a:cubicBezTo>
                <a:cubicBezTo>
                  <a:pt x="1911495" y="8650803"/>
                  <a:pt x="1805190" y="8633670"/>
                  <a:pt x="1523363" y="8645569"/>
                </a:cubicBezTo>
                <a:cubicBezTo>
                  <a:pt x="1241536" y="8657468"/>
                  <a:pt x="1225094" y="8655050"/>
                  <a:pt x="1052153" y="8645569"/>
                </a:cubicBezTo>
                <a:cubicBezTo>
                  <a:pt x="879212" y="8636089"/>
                  <a:pt x="408006" y="8657471"/>
                  <a:pt x="0" y="8645569"/>
                </a:cubicBezTo>
                <a:cubicBezTo>
                  <a:pt x="12217" y="8321162"/>
                  <a:pt x="18679" y="7983538"/>
                  <a:pt x="0" y="7807614"/>
                </a:cubicBezTo>
                <a:cubicBezTo>
                  <a:pt x="-18679" y="7631690"/>
                  <a:pt x="19058" y="7332253"/>
                  <a:pt x="0" y="7142570"/>
                </a:cubicBezTo>
                <a:cubicBezTo>
                  <a:pt x="-19058" y="6952887"/>
                  <a:pt x="7871" y="6900588"/>
                  <a:pt x="0" y="6736893"/>
                </a:cubicBezTo>
                <a:cubicBezTo>
                  <a:pt x="-7871" y="6573198"/>
                  <a:pt x="-1119" y="6414842"/>
                  <a:pt x="0" y="6244761"/>
                </a:cubicBezTo>
                <a:cubicBezTo>
                  <a:pt x="1119" y="6074680"/>
                  <a:pt x="-31868" y="5593288"/>
                  <a:pt x="0" y="5406806"/>
                </a:cubicBezTo>
                <a:cubicBezTo>
                  <a:pt x="31868" y="5220325"/>
                  <a:pt x="-24800" y="4919725"/>
                  <a:pt x="0" y="4568851"/>
                </a:cubicBezTo>
                <a:cubicBezTo>
                  <a:pt x="24800" y="4217978"/>
                  <a:pt x="33132" y="4131721"/>
                  <a:pt x="0" y="3817351"/>
                </a:cubicBezTo>
                <a:cubicBezTo>
                  <a:pt x="-33132" y="3502981"/>
                  <a:pt x="10272" y="3227214"/>
                  <a:pt x="0" y="2979396"/>
                </a:cubicBezTo>
                <a:cubicBezTo>
                  <a:pt x="-10272" y="2731578"/>
                  <a:pt x="586" y="2686500"/>
                  <a:pt x="0" y="2487264"/>
                </a:cubicBezTo>
                <a:cubicBezTo>
                  <a:pt x="-586" y="2288028"/>
                  <a:pt x="6435" y="2130288"/>
                  <a:pt x="0" y="1822220"/>
                </a:cubicBezTo>
                <a:cubicBezTo>
                  <a:pt x="-6435" y="1514152"/>
                  <a:pt x="35106" y="1221211"/>
                  <a:pt x="0" y="1070720"/>
                </a:cubicBezTo>
                <a:cubicBezTo>
                  <a:pt x="-35106" y="920229"/>
                  <a:pt x="-2298" y="748796"/>
                  <a:pt x="0" y="578588"/>
                </a:cubicBezTo>
                <a:cubicBezTo>
                  <a:pt x="2298" y="408380"/>
                  <a:pt x="7106" y="238061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069437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58"/>
          </a:p>
        </p:txBody>
      </p:sp>
    </p:spTree>
    <p:extLst>
      <p:ext uri="{BB962C8B-B14F-4D97-AF65-F5344CB8AC3E}">
        <p14:creationId xmlns:p14="http://schemas.microsoft.com/office/powerpoint/2010/main" val="87779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C8B4FC-4A95-7B53-0C55-3EB26CC1B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120" y="1005227"/>
            <a:ext cx="5809436" cy="8645569"/>
          </a:xfrm>
          <a:prstGeom prst="rect">
            <a:avLst/>
          </a:prstGeom>
        </p:spPr>
        <p:txBody>
          <a:bodyPr tIns="90000" bIns="9000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2A23E3D-3ACC-7A2B-D913-09EFB463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9450" y="9934003"/>
            <a:ext cx="3940439" cy="4590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7" name="Foliennummernplatzhalter 9">
            <a:extLst>
              <a:ext uri="{FF2B5EF4-FFF2-40B4-BE49-F238E27FC236}">
                <a16:creationId xmlns:a16="http://schemas.microsoft.com/office/drawing/2014/main" id="{5AB16920-649D-1D96-26F0-487DE6D0CE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49890" y="9934003"/>
            <a:ext cx="934666" cy="459044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BeeZee" pitchFamily="2" charset="0"/>
              </a:defRPr>
            </a:lvl1pPr>
          </a:lstStyle>
          <a:p>
            <a:fld id="{018D797C-F782-44CD-8418-4F83610C07D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393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F4D6E7D-8BFD-055E-DEDA-74415DE6A6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113" y="989013"/>
            <a:ext cx="5759450" cy="8713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532E170-D6FD-C712-C662-7DD6A4F5C330}"/>
              </a:ext>
            </a:extLst>
          </p:cNvPr>
          <p:cNvSpPr/>
          <p:nvPr userDrawn="1"/>
        </p:nvSpPr>
        <p:spPr>
          <a:xfrm>
            <a:off x="900113" y="377825"/>
            <a:ext cx="5759450" cy="43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58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E5EE85AD-000D-8AC2-0154-265703DEA0F6}"/>
              </a:ext>
            </a:extLst>
          </p:cNvPr>
          <p:cNvSpPr/>
          <p:nvPr userDrawn="1"/>
        </p:nvSpPr>
        <p:spPr>
          <a:xfrm>
            <a:off x="900113" y="9882188"/>
            <a:ext cx="5759450" cy="43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58"/>
          </a:p>
        </p:txBody>
      </p:sp>
    </p:spTree>
    <p:extLst>
      <p:ext uri="{BB962C8B-B14F-4D97-AF65-F5344CB8AC3E}">
        <p14:creationId xmlns:p14="http://schemas.microsoft.com/office/powerpoint/2010/main" val="660036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72" r:id="rId2"/>
    <p:sldLayoutId id="2147483773" r:id="rId3"/>
    <p:sldLayoutId id="2147483774" r:id="rId4"/>
    <p:sldLayoutId id="2147483776" r:id="rId5"/>
    <p:sldLayoutId id="2147483775" r:id="rId6"/>
    <p:sldLayoutId id="2147483725" r:id="rId7"/>
    <p:sldLayoutId id="2147483771" r:id="rId8"/>
    <p:sldLayoutId id="2147483737" r:id="rId9"/>
    <p:sldLayoutId id="2147483736" r:id="rId10"/>
    <p:sldLayoutId id="214748373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ABeeZe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BeeZe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BeeZe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BeeZe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BeeZe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BeeZe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23" userDrawn="1">
          <p15:clr>
            <a:srgbClr val="F26B43"/>
          </p15:clr>
        </p15:guide>
        <p15:guide id="2" pos="2437" userDrawn="1">
          <p15:clr>
            <a:srgbClr val="F26B43"/>
          </p15:clr>
        </p15:guide>
        <p15:guide id="4" pos="567" userDrawn="1">
          <p15:clr>
            <a:srgbClr val="F26B43"/>
          </p15:clr>
        </p15:guide>
        <p15:guide id="5" orient="horz" pos="238" userDrawn="1">
          <p15:clr>
            <a:srgbClr val="F26B43"/>
          </p15:clr>
        </p15:guide>
        <p15:guide id="6" orient="horz" pos="6225" userDrawn="1">
          <p15:clr>
            <a:srgbClr val="F26B43"/>
          </p15:clr>
        </p15:guide>
        <p15:guide id="7" orient="horz" pos="510" userDrawn="1">
          <p15:clr>
            <a:srgbClr val="F26B43"/>
          </p15:clr>
        </p15:guide>
        <p15:guide id="9" orient="horz" pos="877" userDrawn="1">
          <p15:clr>
            <a:srgbClr val="F26B43"/>
          </p15:clr>
        </p15:guide>
        <p15:guide id="10" orient="horz" pos="6497" userDrawn="1">
          <p15:clr>
            <a:srgbClr val="F26B43"/>
          </p15:clr>
        </p15:guide>
        <p15:guide id="12" pos="4195" userDrawn="1">
          <p15:clr>
            <a:srgbClr val="F26B43"/>
          </p15:clr>
        </p15:guide>
        <p15:guide id="13" pos="2325" userDrawn="1">
          <p15:clr>
            <a:srgbClr val="F26B43"/>
          </p15:clr>
        </p15:guide>
        <p15:guide id="14" pos="2381" userDrawn="1">
          <p15:clr>
            <a:srgbClr val="F26B43"/>
          </p15:clr>
        </p15:guide>
        <p15:guide id="15" orient="horz" pos="6112" userDrawn="1">
          <p15:clr>
            <a:srgbClr val="F26B43"/>
          </p15:clr>
        </p15:guide>
        <p15:guide id="16" orient="horz" pos="3310" userDrawn="1">
          <p15:clr>
            <a:srgbClr val="F26B43"/>
          </p15:clr>
        </p15:guide>
        <p15:guide id="17" orient="horz" pos="3423" userDrawn="1">
          <p15:clr>
            <a:srgbClr val="F26B43"/>
          </p15:clr>
        </p15:guide>
        <p15:guide id="18" orient="horz" pos="3367" userDrawn="1">
          <p15:clr>
            <a:srgbClr val="F26B43"/>
          </p15:clr>
        </p15:guide>
        <p15:guide id="19" pos="3515" userDrawn="1">
          <p15:clr>
            <a:srgbClr val="F26B43"/>
          </p15:clr>
        </p15:guide>
        <p15:guide id="20" orient="horz" pos="986" userDrawn="1">
          <p15:clr>
            <a:srgbClr val="F26B43"/>
          </p15:clr>
        </p15:guide>
        <p15:guide id="21" pos="124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00753-002E-68F5-F99F-F94B839E7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A3649CB5-0F4C-4A04-5557-B22C0A22C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5058000" y="1524028"/>
            <a:ext cx="2781950" cy="333834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A69EFBD-8387-2C82-C607-B66EC3F793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3228207" y="107402"/>
            <a:ext cx="2607190" cy="3128628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A4B1218E-DA96-AE13-AB64-CF77A3EF3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0" dirty="0"/>
              <a:t>E </a:t>
            </a:r>
            <a:r>
              <a:rPr lang="de-DE" b="0" dirty="0" err="1"/>
              <a:t>class</a:t>
            </a:r>
            <a:r>
              <a:rPr lang="de-DE" b="0" dirty="0"/>
              <a:t> </a:t>
            </a:r>
            <a:r>
              <a:rPr lang="de-DE" b="0" dirty="0" err="1"/>
              <a:t>test</a:t>
            </a:r>
            <a:r>
              <a:rPr lang="de-DE" b="0" dirty="0"/>
              <a:t> #2 – </a:t>
            </a:r>
            <a:r>
              <a:rPr lang="de-DE" b="0" dirty="0" err="1"/>
              <a:t>correction</a:t>
            </a:r>
            <a:endParaRPr lang="de-DE" b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CD1A9F-B5E1-0077-2F99-17D741B28F78}"/>
              </a:ext>
            </a:extLst>
          </p:cNvPr>
          <p:cNvSpPr txBox="1">
            <a:spLocks/>
          </p:cNvSpPr>
          <p:nvPr/>
        </p:nvSpPr>
        <p:spPr>
          <a:xfrm>
            <a:off x="904899" y="989012"/>
            <a:ext cx="5754664" cy="4519333"/>
          </a:xfrm>
          <a:custGeom>
            <a:avLst/>
            <a:gdLst>
              <a:gd name="connsiteX0" fmla="*/ 0 w 5754664"/>
              <a:gd name="connsiteY0" fmla="*/ 0 h 4519333"/>
              <a:gd name="connsiteX1" fmla="*/ 639407 w 5754664"/>
              <a:gd name="connsiteY1" fmla="*/ 0 h 4519333"/>
              <a:gd name="connsiteX2" fmla="*/ 1221268 w 5754664"/>
              <a:gd name="connsiteY2" fmla="*/ 0 h 4519333"/>
              <a:gd name="connsiteX3" fmla="*/ 1688035 w 5754664"/>
              <a:gd name="connsiteY3" fmla="*/ 0 h 4519333"/>
              <a:gd name="connsiteX4" fmla="*/ 2154802 w 5754664"/>
              <a:gd name="connsiteY4" fmla="*/ 0 h 4519333"/>
              <a:gd name="connsiteX5" fmla="*/ 2794209 w 5754664"/>
              <a:gd name="connsiteY5" fmla="*/ 0 h 4519333"/>
              <a:gd name="connsiteX6" fmla="*/ 3376070 w 5754664"/>
              <a:gd name="connsiteY6" fmla="*/ 0 h 4519333"/>
              <a:gd name="connsiteX7" fmla="*/ 4015477 w 5754664"/>
              <a:gd name="connsiteY7" fmla="*/ 0 h 4519333"/>
              <a:gd name="connsiteX8" fmla="*/ 4597337 w 5754664"/>
              <a:gd name="connsiteY8" fmla="*/ 0 h 4519333"/>
              <a:gd name="connsiteX9" fmla="*/ 5754664 w 5754664"/>
              <a:gd name="connsiteY9" fmla="*/ 0 h 4519333"/>
              <a:gd name="connsiteX10" fmla="*/ 5754664 w 5754664"/>
              <a:gd name="connsiteY10" fmla="*/ 736006 h 4519333"/>
              <a:gd name="connsiteX11" fmla="*/ 5754664 w 5754664"/>
              <a:gd name="connsiteY11" fmla="*/ 1472011 h 4519333"/>
              <a:gd name="connsiteX12" fmla="*/ 5754664 w 5754664"/>
              <a:gd name="connsiteY12" fmla="*/ 2162824 h 4519333"/>
              <a:gd name="connsiteX13" fmla="*/ 5754664 w 5754664"/>
              <a:gd name="connsiteY13" fmla="*/ 2672863 h 4519333"/>
              <a:gd name="connsiteX14" fmla="*/ 5754664 w 5754664"/>
              <a:gd name="connsiteY14" fmla="*/ 3363675 h 4519333"/>
              <a:gd name="connsiteX15" fmla="*/ 5754664 w 5754664"/>
              <a:gd name="connsiteY15" fmla="*/ 4519333 h 4519333"/>
              <a:gd name="connsiteX16" fmla="*/ 5287897 w 5754664"/>
              <a:gd name="connsiteY16" fmla="*/ 4519333 h 4519333"/>
              <a:gd name="connsiteX17" fmla="*/ 4648490 w 5754664"/>
              <a:gd name="connsiteY17" fmla="*/ 4519333 h 4519333"/>
              <a:gd name="connsiteX18" fmla="*/ 3951536 w 5754664"/>
              <a:gd name="connsiteY18" fmla="*/ 4519333 h 4519333"/>
              <a:gd name="connsiteX19" fmla="*/ 3254582 w 5754664"/>
              <a:gd name="connsiteY19" fmla="*/ 4519333 h 4519333"/>
              <a:gd name="connsiteX20" fmla="*/ 2557628 w 5754664"/>
              <a:gd name="connsiteY20" fmla="*/ 4519333 h 4519333"/>
              <a:gd name="connsiteX21" fmla="*/ 1860675 w 5754664"/>
              <a:gd name="connsiteY21" fmla="*/ 4519333 h 4519333"/>
              <a:gd name="connsiteX22" fmla="*/ 1163721 w 5754664"/>
              <a:gd name="connsiteY22" fmla="*/ 4519333 h 4519333"/>
              <a:gd name="connsiteX23" fmla="*/ 0 w 5754664"/>
              <a:gd name="connsiteY23" fmla="*/ 4519333 h 4519333"/>
              <a:gd name="connsiteX24" fmla="*/ 0 w 5754664"/>
              <a:gd name="connsiteY24" fmla="*/ 3828521 h 4519333"/>
              <a:gd name="connsiteX25" fmla="*/ 0 w 5754664"/>
              <a:gd name="connsiteY25" fmla="*/ 3137708 h 4519333"/>
              <a:gd name="connsiteX26" fmla="*/ 0 w 5754664"/>
              <a:gd name="connsiteY26" fmla="*/ 2446896 h 4519333"/>
              <a:gd name="connsiteX27" fmla="*/ 0 w 5754664"/>
              <a:gd name="connsiteY27" fmla="*/ 1936857 h 4519333"/>
              <a:gd name="connsiteX28" fmla="*/ 0 w 5754664"/>
              <a:gd name="connsiteY28" fmla="*/ 1381625 h 4519333"/>
              <a:gd name="connsiteX29" fmla="*/ 0 w 5754664"/>
              <a:gd name="connsiteY29" fmla="*/ 690812 h 4519333"/>
              <a:gd name="connsiteX30" fmla="*/ 0 w 5754664"/>
              <a:gd name="connsiteY30" fmla="*/ 0 h 451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754664" h="4519333" fill="none" extrusionOk="0">
                <a:moveTo>
                  <a:pt x="0" y="0"/>
                </a:moveTo>
                <a:cubicBezTo>
                  <a:pt x="152559" y="23256"/>
                  <a:pt x="487965" y="14893"/>
                  <a:pt x="639407" y="0"/>
                </a:cubicBezTo>
                <a:cubicBezTo>
                  <a:pt x="790849" y="-14893"/>
                  <a:pt x="988395" y="-14250"/>
                  <a:pt x="1221268" y="0"/>
                </a:cubicBezTo>
                <a:cubicBezTo>
                  <a:pt x="1454141" y="14250"/>
                  <a:pt x="1527310" y="22049"/>
                  <a:pt x="1688035" y="0"/>
                </a:cubicBezTo>
                <a:cubicBezTo>
                  <a:pt x="1848760" y="-22049"/>
                  <a:pt x="1991694" y="3737"/>
                  <a:pt x="2154802" y="0"/>
                </a:cubicBezTo>
                <a:cubicBezTo>
                  <a:pt x="2317910" y="-3737"/>
                  <a:pt x="2611524" y="5056"/>
                  <a:pt x="2794209" y="0"/>
                </a:cubicBezTo>
                <a:cubicBezTo>
                  <a:pt x="2976894" y="-5056"/>
                  <a:pt x="3231346" y="-18065"/>
                  <a:pt x="3376070" y="0"/>
                </a:cubicBezTo>
                <a:cubicBezTo>
                  <a:pt x="3520794" y="18065"/>
                  <a:pt x="3808410" y="8940"/>
                  <a:pt x="4015477" y="0"/>
                </a:cubicBezTo>
                <a:cubicBezTo>
                  <a:pt x="4222544" y="-8940"/>
                  <a:pt x="4447981" y="24970"/>
                  <a:pt x="4597337" y="0"/>
                </a:cubicBezTo>
                <a:cubicBezTo>
                  <a:pt x="4746693" y="-24970"/>
                  <a:pt x="5406489" y="45215"/>
                  <a:pt x="5754664" y="0"/>
                </a:cubicBezTo>
                <a:cubicBezTo>
                  <a:pt x="5771410" y="214984"/>
                  <a:pt x="5719074" y="383953"/>
                  <a:pt x="5754664" y="736006"/>
                </a:cubicBezTo>
                <a:cubicBezTo>
                  <a:pt x="5790254" y="1088059"/>
                  <a:pt x="5728987" y="1314640"/>
                  <a:pt x="5754664" y="1472011"/>
                </a:cubicBezTo>
                <a:cubicBezTo>
                  <a:pt x="5780341" y="1629383"/>
                  <a:pt x="5750460" y="1892636"/>
                  <a:pt x="5754664" y="2162824"/>
                </a:cubicBezTo>
                <a:cubicBezTo>
                  <a:pt x="5758868" y="2433012"/>
                  <a:pt x="5732211" y="2566596"/>
                  <a:pt x="5754664" y="2672863"/>
                </a:cubicBezTo>
                <a:cubicBezTo>
                  <a:pt x="5777117" y="2779130"/>
                  <a:pt x="5723964" y="3168745"/>
                  <a:pt x="5754664" y="3363675"/>
                </a:cubicBezTo>
                <a:cubicBezTo>
                  <a:pt x="5785364" y="3558605"/>
                  <a:pt x="5728953" y="4139025"/>
                  <a:pt x="5754664" y="4519333"/>
                </a:cubicBezTo>
                <a:cubicBezTo>
                  <a:pt x="5626804" y="4530789"/>
                  <a:pt x="5442179" y="4541028"/>
                  <a:pt x="5287897" y="4519333"/>
                </a:cubicBezTo>
                <a:cubicBezTo>
                  <a:pt x="5133615" y="4497638"/>
                  <a:pt x="4841989" y="4498874"/>
                  <a:pt x="4648490" y="4519333"/>
                </a:cubicBezTo>
                <a:cubicBezTo>
                  <a:pt x="4454991" y="4539792"/>
                  <a:pt x="4126780" y="4541087"/>
                  <a:pt x="3951536" y="4519333"/>
                </a:cubicBezTo>
                <a:cubicBezTo>
                  <a:pt x="3776292" y="4497579"/>
                  <a:pt x="3582085" y="4509695"/>
                  <a:pt x="3254582" y="4519333"/>
                </a:cubicBezTo>
                <a:cubicBezTo>
                  <a:pt x="2927079" y="4528971"/>
                  <a:pt x="2751197" y="4493278"/>
                  <a:pt x="2557628" y="4519333"/>
                </a:cubicBezTo>
                <a:cubicBezTo>
                  <a:pt x="2364059" y="4545388"/>
                  <a:pt x="2161450" y="4549861"/>
                  <a:pt x="1860675" y="4519333"/>
                </a:cubicBezTo>
                <a:cubicBezTo>
                  <a:pt x="1559900" y="4488805"/>
                  <a:pt x="1495886" y="4517193"/>
                  <a:pt x="1163721" y="4519333"/>
                </a:cubicBezTo>
                <a:cubicBezTo>
                  <a:pt x="831556" y="4521473"/>
                  <a:pt x="575223" y="4550906"/>
                  <a:pt x="0" y="4519333"/>
                </a:cubicBezTo>
                <a:cubicBezTo>
                  <a:pt x="17496" y="4375190"/>
                  <a:pt x="-10514" y="4001877"/>
                  <a:pt x="0" y="3828521"/>
                </a:cubicBezTo>
                <a:cubicBezTo>
                  <a:pt x="10514" y="3655165"/>
                  <a:pt x="-28433" y="3299251"/>
                  <a:pt x="0" y="3137708"/>
                </a:cubicBezTo>
                <a:cubicBezTo>
                  <a:pt x="28433" y="2976165"/>
                  <a:pt x="-14698" y="2706365"/>
                  <a:pt x="0" y="2446896"/>
                </a:cubicBezTo>
                <a:cubicBezTo>
                  <a:pt x="14698" y="2187427"/>
                  <a:pt x="-13986" y="2048782"/>
                  <a:pt x="0" y="1936857"/>
                </a:cubicBezTo>
                <a:cubicBezTo>
                  <a:pt x="13986" y="1824932"/>
                  <a:pt x="19437" y="1555953"/>
                  <a:pt x="0" y="1381625"/>
                </a:cubicBezTo>
                <a:cubicBezTo>
                  <a:pt x="-19437" y="1207297"/>
                  <a:pt x="7452" y="1027375"/>
                  <a:pt x="0" y="690812"/>
                </a:cubicBezTo>
                <a:cubicBezTo>
                  <a:pt x="-7452" y="354249"/>
                  <a:pt x="-12717" y="174451"/>
                  <a:pt x="0" y="0"/>
                </a:cubicBezTo>
                <a:close/>
              </a:path>
              <a:path w="5754664" h="4519333" stroke="0" extrusionOk="0">
                <a:moveTo>
                  <a:pt x="0" y="0"/>
                </a:moveTo>
                <a:cubicBezTo>
                  <a:pt x="252344" y="18938"/>
                  <a:pt x="359904" y="-16052"/>
                  <a:pt x="639407" y="0"/>
                </a:cubicBezTo>
                <a:cubicBezTo>
                  <a:pt x="918910" y="16052"/>
                  <a:pt x="1078228" y="-18415"/>
                  <a:pt x="1336361" y="0"/>
                </a:cubicBezTo>
                <a:cubicBezTo>
                  <a:pt x="1594494" y="18415"/>
                  <a:pt x="1656340" y="-16041"/>
                  <a:pt x="1975768" y="0"/>
                </a:cubicBezTo>
                <a:cubicBezTo>
                  <a:pt x="2295196" y="16041"/>
                  <a:pt x="2412706" y="10938"/>
                  <a:pt x="2557628" y="0"/>
                </a:cubicBezTo>
                <a:cubicBezTo>
                  <a:pt x="2702550" y="-10938"/>
                  <a:pt x="2880395" y="5538"/>
                  <a:pt x="3139489" y="0"/>
                </a:cubicBezTo>
                <a:cubicBezTo>
                  <a:pt x="3398583" y="-5538"/>
                  <a:pt x="3461531" y="8730"/>
                  <a:pt x="3606256" y="0"/>
                </a:cubicBezTo>
                <a:cubicBezTo>
                  <a:pt x="3750981" y="-8730"/>
                  <a:pt x="3995352" y="-7525"/>
                  <a:pt x="4188117" y="0"/>
                </a:cubicBezTo>
                <a:cubicBezTo>
                  <a:pt x="4380882" y="7525"/>
                  <a:pt x="4510639" y="13276"/>
                  <a:pt x="4827524" y="0"/>
                </a:cubicBezTo>
                <a:cubicBezTo>
                  <a:pt x="5144409" y="-13276"/>
                  <a:pt x="5550668" y="-14697"/>
                  <a:pt x="5754664" y="0"/>
                </a:cubicBezTo>
                <a:cubicBezTo>
                  <a:pt x="5730884" y="127700"/>
                  <a:pt x="5730527" y="374909"/>
                  <a:pt x="5754664" y="555232"/>
                </a:cubicBezTo>
                <a:cubicBezTo>
                  <a:pt x="5778801" y="735555"/>
                  <a:pt x="5779118" y="950233"/>
                  <a:pt x="5754664" y="1200851"/>
                </a:cubicBezTo>
                <a:cubicBezTo>
                  <a:pt x="5730210" y="1451469"/>
                  <a:pt x="5738395" y="1741266"/>
                  <a:pt x="5754664" y="1891664"/>
                </a:cubicBezTo>
                <a:cubicBezTo>
                  <a:pt x="5770933" y="2042062"/>
                  <a:pt x="5777329" y="2297881"/>
                  <a:pt x="5754664" y="2401703"/>
                </a:cubicBezTo>
                <a:cubicBezTo>
                  <a:pt x="5731999" y="2505525"/>
                  <a:pt x="5750690" y="2719069"/>
                  <a:pt x="5754664" y="2956935"/>
                </a:cubicBezTo>
                <a:cubicBezTo>
                  <a:pt x="5758638" y="3194801"/>
                  <a:pt x="5760514" y="3364687"/>
                  <a:pt x="5754664" y="3466974"/>
                </a:cubicBezTo>
                <a:cubicBezTo>
                  <a:pt x="5748814" y="3569261"/>
                  <a:pt x="5721693" y="4189993"/>
                  <a:pt x="5754664" y="4519333"/>
                </a:cubicBezTo>
                <a:cubicBezTo>
                  <a:pt x="5540728" y="4518306"/>
                  <a:pt x="5444497" y="4501175"/>
                  <a:pt x="5230350" y="4519333"/>
                </a:cubicBezTo>
                <a:cubicBezTo>
                  <a:pt x="5016203" y="4537491"/>
                  <a:pt x="4628410" y="4518064"/>
                  <a:pt x="4475850" y="4519333"/>
                </a:cubicBezTo>
                <a:cubicBezTo>
                  <a:pt x="4323290" y="4520602"/>
                  <a:pt x="3966941" y="4527137"/>
                  <a:pt x="3721349" y="4519333"/>
                </a:cubicBezTo>
                <a:cubicBezTo>
                  <a:pt x="3475757" y="4511529"/>
                  <a:pt x="3353386" y="4502745"/>
                  <a:pt x="3024396" y="4519333"/>
                </a:cubicBezTo>
                <a:cubicBezTo>
                  <a:pt x="2695406" y="4535921"/>
                  <a:pt x="2695036" y="4541993"/>
                  <a:pt x="2500082" y="4519333"/>
                </a:cubicBezTo>
                <a:cubicBezTo>
                  <a:pt x="2305128" y="4496673"/>
                  <a:pt x="1960371" y="4488338"/>
                  <a:pt x="1745581" y="4519333"/>
                </a:cubicBezTo>
                <a:cubicBezTo>
                  <a:pt x="1530791" y="4550328"/>
                  <a:pt x="1156267" y="4525560"/>
                  <a:pt x="991081" y="4519333"/>
                </a:cubicBezTo>
                <a:cubicBezTo>
                  <a:pt x="825895" y="4513106"/>
                  <a:pt x="423314" y="4503609"/>
                  <a:pt x="0" y="4519333"/>
                </a:cubicBezTo>
                <a:cubicBezTo>
                  <a:pt x="10732" y="4206003"/>
                  <a:pt x="9031" y="4153565"/>
                  <a:pt x="0" y="3828521"/>
                </a:cubicBezTo>
                <a:cubicBezTo>
                  <a:pt x="-9031" y="3503477"/>
                  <a:pt x="-14888" y="3452965"/>
                  <a:pt x="0" y="3228095"/>
                </a:cubicBezTo>
                <a:cubicBezTo>
                  <a:pt x="14888" y="3003225"/>
                  <a:pt x="-22326" y="2891633"/>
                  <a:pt x="0" y="2672863"/>
                </a:cubicBezTo>
                <a:cubicBezTo>
                  <a:pt x="22326" y="2454093"/>
                  <a:pt x="-377" y="2244204"/>
                  <a:pt x="0" y="1982050"/>
                </a:cubicBezTo>
                <a:cubicBezTo>
                  <a:pt x="377" y="1719896"/>
                  <a:pt x="5595" y="1668005"/>
                  <a:pt x="0" y="1426818"/>
                </a:cubicBezTo>
                <a:cubicBezTo>
                  <a:pt x="-5595" y="1185631"/>
                  <a:pt x="-13481" y="1126115"/>
                  <a:pt x="0" y="871586"/>
                </a:cubicBezTo>
                <a:cubicBezTo>
                  <a:pt x="13481" y="617057"/>
                  <a:pt x="-29391" y="361614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525619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108000" tIns="108000" rIns="108000" bIns="108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100" b="1" dirty="0" err="1"/>
              <a:t>Correction</a:t>
            </a:r>
            <a:r>
              <a:rPr lang="de-DE" sz="1100" b="1" dirty="0"/>
              <a:t> – Verbesserung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100" dirty="0"/>
              <a:t>Schaue Deine KA durch und trage unten ein, wie viele Punkte du bei jeder Aufgabe hattest.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100" dirty="0"/>
              <a:t>Wenn Du weniger als die angegebenen Punkte hast, verbessere diese Aufgabe im Folder mit folgenden Schritten (Überschrift: </a:t>
            </a:r>
            <a:r>
              <a:rPr lang="de-DE" sz="1100" b="1" dirty="0" err="1"/>
              <a:t>Correction</a:t>
            </a:r>
            <a:r>
              <a:rPr lang="de-DE" sz="1100" b="1" dirty="0"/>
              <a:t> Class </a:t>
            </a:r>
            <a:r>
              <a:rPr lang="de-DE" sz="1100" b="1" dirty="0" err="1"/>
              <a:t>test</a:t>
            </a:r>
            <a:r>
              <a:rPr lang="de-DE" sz="1100" b="1" dirty="0"/>
              <a:t> </a:t>
            </a:r>
            <a:r>
              <a:rPr lang="de-DE" sz="1100" b="1" dirty="0" err="1"/>
              <a:t>no</a:t>
            </a:r>
            <a:r>
              <a:rPr lang="de-DE" sz="1100" b="1" dirty="0"/>
              <a:t> 2</a:t>
            </a:r>
            <a:r>
              <a:rPr lang="de-DE" sz="1100" dirty="0"/>
              <a:t>):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de-DE" sz="1100" dirty="0"/>
              <a:t>Suche das passende </a:t>
            </a:r>
            <a:r>
              <a:rPr lang="de-DE" sz="1100" b="1" dirty="0"/>
              <a:t>Grammatik-Kapitel im Buch </a:t>
            </a:r>
            <a:r>
              <a:rPr lang="de-DE" sz="1100" dirty="0"/>
              <a:t>und schreibe die Seitenzahl in das passende Kästchen. 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de-DE" sz="1100" dirty="0" err="1"/>
              <a:t>Lies</a:t>
            </a:r>
            <a:r>
              <a:rPr lang="de-DE" sz="1100" dirty="0"/>
              <a:t> das </a:t>
            </a:r>
            <a:r>
              <a:rPr lang="de-DE" sz="1100" b="1" dirty="0"/>
              <a:t>Grammatik-Kapitel </a:t>
            </a:r>
            <a:r>
              <a:rPr lang="de-DE" sz="1100" dirty="0"/>
              <a:t>noch mal in Ruhe durch und </a:t>
            </a:r>
            <a:r>
              <a:rPr lang="de-DE" sz="1100" b="1" dirty="0"/>
              <a:t>löse dann die KA-Aufgabe noch einmal</a:t>
            </a:r>
            <a:r>
              <a:rPr lang="de-DE" sz="1100" dirty="0"/>
              <a:t>. Achte darauf, dieses Mal möglichst alles richtig zu machen – schau im Buch nach, wenn Du unsicher bist. 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de-DE" sz="1100" dirty="0"/>
              <a:t>Nimm Dir ein iPad aus dem Koffer und </a:t>
            </a:r>
            <a:br>
              <a:rPr lang="de-DE" sz="1100" dirty="0"/>
            </a:br>
            <a:r>
              <a:rPr lang="de-DE" sz="1100" dirty="0"/>
              <a:t>gehe auf </a:t>
            </a:r>
            <a:r>
              <a:rPr lang="de-DE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https://englisch-</a:t>
            </a:r>
            <a:r>
              <a:rPr lang="de-DE" sz="11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hilfen.de</a:t>
            </a:r>
            <a:r>
              <a:rPr lang="de-DE" sz="11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br>
              <a:rPr lang="de-DE" sz="1100" b="1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de-DE" sz="1100" dirty="0"/>
              <a:t>Suche dort mit Hilfe der Überschrift der </a:t>
            </a:r>
            <a:br>
              <a:rPr lang="de-DE" sz="1100" dirty="0"/>
            </a:br>
            <a:r>
              <a:rPr lang="de-DE" sz="1100" dirty="0"/>
              <a:t>KA-Aufgabe unter „Grammatik Übungen“ </a:t>
            </a:r>
            <a:br>
              <a:rPr lang="de-DE" sz="1100" dirty="0"/>
            </a:br>
            <a:r>
              <a:rPr lang="de-DE" sz="1100" dirty="0"/>
              <a:t>eine passende Übung zu diesem Thema </a:t>
            </a:r>
            <a:br>
              <a:rPr lang="de-DE" sz="1100" dirty="0"/>
            </a:br>
            <a:r>
              <a:rPr lang="de-DE" sz="1100" dirty="0"/>
              <a:t>und bearbeite sie. 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de-DE" sz="1100" dirty="0"/>
              <a:t>Klicke an Ende auf „</a:t>
            </a:r>
            <a:r>
              <a:rPr lang="de-DE" sz="1100" b="1" dirty="0"/>
              <a:t>Aufgabe auswerten</a:t>
            </a:r>
            <a:r>
              <a:rPr lang="de-DE" sz="1100" dirty="0"/>
              <a:t>“ </a:t>
            </a:r>
            <a:br>
              <a:rPr lang="de-DE" sz="1100" dirty="0"/>
            </a:br>
            <a:r>
              <a:rPr lang="de-DE" sz="1100" dirty="0"/>
              <a:t>(</a:t>
            </a:r>
            <a:r>
              <a:rPr lang="de-DE" sz="1100" b="1" dirty="0"/>
              <a:t>NICHT</a:t>
            </a:r>
            <a:r>
              <a:rPr lang="de-DE" sz="1100" dirty="0"/>
              <a:t> auf Lösung anzeigen), um zu </a:t>
            </a:r>
            <a:br>
              <a:rPr lang="de-DE" sz="1100" dirty="0"/>
            </a:br>
            <a:r>
              <a:rPr lang="de-DE" sz="1100" dirty="0"/>
              <a:t>sehen, was richtig und was falsch ist. </a:t>
            </a:r>
          </a:p>
        </p:txBody>
      </p:sp>
      <p:sp>
        <p:nvSpPr>
          <p:cNvPr id="21" name="Sprechblase: rechteckig 20">
            <a:extLst>
              <a:ext uri="{FF2B5EF4-FFF2-40B4-BE49-F238E27FC236}">
                <a16:creationId xmlns:a16="http://schemas.microsoft.com/office/drawing/2014/main" id="{D33CEA76-74CB-F235-12F8-924021616EB1}"/>
              </a:ext>
            </a:extLst>
          </p:cNvPr>
          <p:cNvSpPr/>
          <p:nvPr/>
        </p:nvSpPr>
        <p:spPr>
          <a:xfrm>
            <a:off x="-6048455" y="6683095"/>
            <a:ext cx="1980910" cy="739624"/>
          </a:xfrm>
          <a:custGeom>
            <a:avLst/>
            <a:gdLst>
              <a:gd name="connsiteX0" fmla="*/ 0 w 1980910"/>
              <a:gd name="connsiteY0" fmla="*/ 0 h 739624"/>
              <a:gd name="connsiteX1" fmla="*/ 600876 w 1980910"/>
              <a:gd name="connsiteY1" fmla="*/ 0 h 739624"/>
              <a:gd name="connsiteX2" fmla="*/ 1155531 w 1980910"/>
              <a:gd name="connsiteY2" fmla="*/ 0 h 739624"/>
              <a:gd name="connsiteX3" fmla="*/ 1155531 w 1980910"/>
              <a:gd name="connsiteY3" fmla="*/ 0 h 739624"/>
              <a:gd name="connsiteX4" fmla="*/ 1650758 w 1980910"/>
              <a:gd name="connsiteY4" fmla="*/ 0 h 739624"/>
              <a:gd name="connsiteX5" fmla="*/ 1980910 w 1980910"/>
              <a:gd name="connsiteY5" fmla="*/ 0 h 739624"/>
              <a:gd name="connsiteX6" fmla="*/ 1980910 w 1980910"/>
              <a:gd name="connsiteY6" fmla="*/ 431447 h 739624"/>
              <a:gd name="connsiteX7" fmla="*/ 2446451 w 1980910"/>
              <a:gd name="connsiteY7" fmla="*/ 410988 h 739624"/>
              <a:gd name="connsiteX8" fmla="*/ 2930994 w 1980910"/>
              <a:gd name="connsiteY8" fmla="*/ 389693 h 739624"/>
              <a:gd name="connsiteX9" fmla="*/ 2484455 w 1980910"/>
              <a:gd name="connsiteY9" fmla="*/ 496223 h 739624"/>
              <a:gd name="connsiteX10" fmla="*/ 1980910 w 1980910"/>
              <a:gd name="connsiteY10" fmla="*/ 616353 h 739624"/>
              <a:gd name="connsiteX11" fmla="*/ 1980910 w 1980910"/>
              <a:gd name="connsiteY11" fmla="*/ 739624 h 739624"/>
              <a:gd name="connsiteX12" fmla="*/ 1650758 w 1980910"/>
              <a:gd name="connsiteY12" fmla="*/ 739624 h 739624"/>
              <a:gd name="connsiteX13" fmla="*/ 1155531 w 1980910"/>
              <a:gd name="connsiteY13" fmla="*/ 739624 h 739624"/>
              <a:gd name="connsiteX14" fmla="*/ 1155531 w 1980910"/>
              <a:gd name="connsiteY14" fmla="*/ 739624 h 739624"/>
              <a:gd name="connsiteX15" fmla="*/ 577766 w 1980910"/>
              <a:gd name="connsiteY15" fmla="*/ 739624 h 739624"/>
              <a:gd name="connsiteX16" fmla="*/ 0 w 1980910"/>
              <a:gd name="connsiteY16" fmla="*/ 739624 h 739624"/>
              <a:gd name="connsiteX17" fmla="*/ 0 w 1980910"/>
              <a:gd name="connsiteY17" fmla="*/ 616353 h 739624"/>
              <a:gd name="connsiteX18" fmla="*/ 0 w 1980910"/>
              <a:gd name="connsiteY18" fmla="*/ 431447 h 739624"/>
              <a:gd name="connsiteX19" fmla="*/ 0 w 1980910"/>
              <a:gd name="connsiteY19" fmla="*/ 431447 h 739624"/>
              <a:gd name="connsiteX20" fmla="*/ 0 w 1980910"/>
              <a:gd name="connsiteY20" fmla="*/ 0 h 739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980910" h="739624" fill="none" extrusionOk="0">
                <a:moveTo>
                  <a:pt x="0" y="0"/>
                </a:moveTo>
                <a:cubicBezTo>
                  <a:pt x="270519" y="-25124"/>
                  <a:pt x="434698" y="28705"/>
                  <a:pt x="600876" y="0"/>
                </a:cubicBezTo>
                <a:cubicBezTo>
                  <a:pt x="767054" y="-28705"/>
                  <a:pt x="951332" y="-22797"/>
                  <a:pt x="1155531" y="0"/>
                </a:cubicBezTo>
                <a:lnTo>
                  <a:pt x="1155531" y="0"/>
                </a:lnTo>
                <a:cubicBezTo>
                  <a:pt x="1311424" y="2674"/>
                  <a:pt x="1477595" y="-15688"/>
                  <a:pt x="1650758" y="0"/>
                </a:cubicBezTo>
                <a:cubicBezTo>
                  <a:pt x="1747873" y="12268"/>
                  <a:pt x="1911182" y="5185"/>
                  <a:pt x="1980910" y="0"/>
                </a:cubicBezTo>
                <a:cubicBezTo>
                  <a:pt x="1959774" y="111022"/>
                  <a:pt x="1975892" y="288339"/>
                  <a:pt x="1980910" y="431447"/>
                </a:cubicBezTo>
                <a:cubicBezTo>
                  <a:pt x="2110230" y="412793"/>
                  <a:pt x="2299142" y="421974"/>
                  <a:pt x="2446451" y="410988"/>
                </a:cubicBezTo>
                <a:cubicBezTo>
                  <a:pt x="2593760" y="400002"/>
                  <a:pt x="2725995" y="401881"/>
                  <a:pt x="2930994" y="389693"/>
                </a:cubicBezTo>
                <a:cubicBezTo>
                  <a:pt x="2837913" y="414579"/>
                  <a:pt x="2655168" y="477514"/>
                  <a:pt x="2484455" y="496223"/>
                </a:cubicBezTo>
                <a:cubicBezTo>
                  <a:pt x="2313742" y="514932"/>
                  <a:pt x="2170759" y="577206"/>
                  <a:pt x="1980910" y="616353"/>
                </a:cubicBezTo>
                <a:cubicBezTo>
                  <a:pt x="1986454" y="665014"/>
                  <a:pt x="1986202" y="703598"/>
                  <a:pt x="1980910" y="739624"/>
                </a:cubicBezTo>
                <a:cubicBezTo>
                  <a:pt x="1847339" y="741395"/>
                  <a:pt x="1746691" y="725781"/>
                  <a:pt x="1650758" y="739624"/>
                </a:cubicBezTo>
                <a:cubicBezTo>
                  <a:pt x="1430258" y="720746"/>
                  <a:pt x="1322152" y="751330"/>
                  <a:pt x="1155531" y="739624"/>
                </a:cubicBezTo>
                <a:lnTo>
                  <a:pt x="1155531" y="739624"/>
                </a:lnTo>
                <a:cubicBezTo>
                  <a:pt x="973252" y="742453"/>
                  <a:pt x="865402" y="761726"/>
                  <a:pt x="577766" y="739624"/>
                </a:cubicBezTo>
                <a:cubicBezTo>
                  <a:pt x="290130" y="717522"/>
                  <a:pt x="164962" y="715074"/>
                  <a:pt x="0" y="739624"/>
                </a:cubicBezTo>
                <a:cubicBezTo>
                  <a:pt x="1425" y="705765"/>
                  <a:pt x="-2244" y="645981"/>
                  <a:pt x="0" y="616353"/>
                </a:cubicBezTo>
                <a:cubicBezTo>
                  <a:pt x="4931" y="560881"/>
                  <a:pt x="-3544" y="491745"/>
                  <a:pt x="0" y="431447"/>
                </a:cubicBezTo>
                <a:lnTo>
                  <a:pt x="0" y="431447"/>
                </a:lnTo>
                <a:cubicBezTo>
                  <a:pt x="17765" y="334466"/>
                  <a:pt x="6787" y="101993"/>
                  <a:pt x="0" y="0"/>
                </a:cubicBezTo>
                <a:close/>
              </a:path>
              <a:path w="1980910" h="739624" stroke="0" extrusionOk="0">
                <a:moveTo>
                  <a:pt x="0" y="0"/>
                </a:moveTo>
                <a:cubicBezTo>
                  <a:pt x="116873" y="2500"/>
                  <a:pt x="325474" y="11140"/>
                  <a:pt x="554655" y="0"/>
                </a:cubicBezTo>
                <a:cubicBezTo>
                  <a:pt x="783836" y="-11140"/>
                  <a:pt x="875630" y="-2642"/>
                  <a:pt x="1155531" y="0"/>
                </a:cubicBezTo>
                <a:lnTo>
                  <a:pt x="1155531" y="0"/>
                </a:lnTo>
                <a:cubicBezTo>
                  <a:pt x="1285861" y="-527"/>
                  <a:pt x="1479986" y="-1366"/>
                  <a:pt x="1650758" y="0"/>
                </a:cubicBezTo>
                <a:cubicBezTo>
                  <a:pt x="1799092" y="-2955"/>
                  <a:pt x="1853054" y="-4675"/>
                  <a:pt x="1980910" y="0"/>
                </a:cubicBezTo>
                <a:cubicBezTo>
                  <a:pt x="1980858" y="197200"/>
                  <a:pt x="1978413" y="310882"/>
                  <a:pt x="1980910" y="431447"/>
                </a:cubicBezTo>
                <a:cubicBezTo>
                  <a:pt x="2121109" y="406680"/>
                  <a:pt x="2263997" y="427712"/>
                  <a:pt x="2436950" y="411405"/>
                </a:cubicBezTo>
                <a:cubicBezTo>
                  <a:pt x="2609903" y="395098"/>
                  <a:pt x="2741077" y="417723"/>
                  <a:pt x="2930994" y="389693"/>
                </a:cubicBezTo>
                <a:cubicBezTo>
                  <a:pt x="2751913" y="441369"/>
                  <a:pt x="2579326" y="480726"/>
                  <a:pt x="2474954" y="498490"/>
                </a:cubicBezTo>
                <a:cubicBezTo>
                  <a:pt x="2370582" y="516254"/>
                  <a:pt x="2087646" y="586503"/>
                  <a:pt x="1980910" y="616353"/>
                </a:cubicBezTo>
                <a:cubicBezTo>
                  <a:pt x="1986328" y="661946"/>
                  <a:pt x="1978503" y="700059"/>
                  <a:pt x="1980910" y="739624"/>
                </a:cubicBezTo>
                <a:cubicBezTo>
                  <a:pt x="1862779" y="737928"/>
                  <a:pt x="1809364" y="736592"/>
                  <a:pt x="1650758" y="739624"/>
                </a:cubicBezTo>
                <a:cubicBezTo>
                  <a:pt x="1410141" y="756418"/>
                  <a:pt x="1399294" y="732683"/>
                  <a:pt x="1155531" y="739624"/>
                </a:cubicBezTo>
                <a:lnTo>
                  <a:pt x="1155531" y="739624"/>
                </a:lnTo>
                <a:cubicBezTo>
                  <a:pt x="896670" y="742703"/>
                  <a:pt x="880943" y="762128"/>
                  <a:pt x="612431" y="739624"/>
                </a:cubicBezTo>
                <a:cubicBezTo>
                  <a:pt x="343919" y="717120"/>
                  <a:pt x="153958" y="749891"/>
                  <a:pt x="0" y="739624"/>
                </a:cubicBezTo>
                <a:cubicBezTo>
                  <a:pt x="5107" y="713867"/>
                  <a:pt x="-3101" y="664348"/>
                  <a:pt x="0" y="616353"/>
                </a:cubicBezTo>
                <a:cubicBezTo>
                  <a:pt x="4393" y="573701"/>
                  <a:pt x="-307" y="508440"/>
                  <a:pt x="0" y="431447"/>
                </a:cubicBezTo>
                <a:lnTo>
                  <a:pt x="0" y="431447"/>
                </a:lnTo>
                <a:cubicBezTo>
                  <a:pt x="-19601" y="254253"/>
                  <a:pt x="15812" y="9314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60911808">
                  <a:prstGeom prst="wedgeRectCallout">
                    <a:avLst>
                      <a:gd name="adj1" fmla="val 97962"/>
                      <a:gd name="adj2" fmla="val 2688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de-DE" sz="1100" dirty="0">
                <a:solidFill>
                  <a:schemeClr val="tx1"/>
                </a:solidFill>
                <a:latin typeface="ABeeZee" pitchFamily="2" charset="0"/>
              </a:rPr>
              <a:t>Dein Blatt soll links und rechts einen etwa 2cm breiten Rand haben.</a:t>
            </a:r>
          </a:p>
        </p:txBody>
      </p:sp>
      <p:sp>
        <p:nvSpPr>
          <p:cNvPr id="51" name="Sprechblase: rechteckig 50">
            <a:extLst>
              <a:ext uri="{FF2B5EF4-FFF2-40B4-BE49-F238E27FC236}">
                <a16:creationId xmlns:a16="http://schemas.microsoft.com/office/drawing/2014/main" id="{AE82F17D-3703-D6B7-6B92-C4A8599CDB2F}"/>
              </a:ext>
            </a:extLst>
          </p:cNvPr>
          <p:cNvSpPr/>
          <p:nvPr/>
        </p:nvSpPr>
        <p:spPr>
          <a:xfrm>
            <a:off x="-4230043" y="3076488"/>
            <a:ext cx="1968197" cy="927982"/>
          </a:xfrm>
          <a:custGeom>
            <a:avLst/>
            <a:gdLst>
              <a:gd name="connsiteX0" fmla="*/ 0 w 1968197"/>
              <a:gd name="connsiteY0" fmla="*/ 0 h 927982"/>
              <a:gd name="connsiteX1" fmla="*/ 597020 w 1968197"/>
              <a:gd name="connsiteY1" fmla="*/ 0 h 927982"/>
              <a:gd name="connsiteX2" fmla="*/ 1148115 w 1968197"/>
              <a:gd name="connsiteY2" fmla="*/ 0 h 927982"/>
              <a:gd name="connsiteX3" fmla="*/ 1148115 w 1968197"/>
              <a:gd name="connsiteY3" fmla="*/ 0 h 927982"/>
              <a:gd name="connsiteX4" fmla="*/ 1640164 w 1968197"/>
              <a:gd name="connsiteY4" fmla="*/ 0 h 927982"/>
              <a:gd name="connsiteX5" fmla="*/ 1968197 w 1968197"/>
              <a:gd name="connsiteY5" fmla="*/ 0 h 927982"/>
              <a:gd name="connsiteX6" fmla="*/ 1968197 w 1968197"/>
              <a:gd name="connsiteY6" fmla="*/ 154664 h 927982"/>
              <a:gd name="connsiteX7" fmla="*/ 2656895 w 1968197"/>
              <a:gd name="connsiteY7" fmla="*/ -99185 h 927982"/>
              <a:gd name="connsiteX8" fmla="*/ 3267627 w 1968197"/>
              <a:gd name="connsiteY8" fmla="*/ -324297 h 927982"/>
              <a:gd name="connsiteX9" fmla="*/ 3917342 w 1968197"/>
              <a:gd name="connsiteY9" fmla="*/ -563777 h 927982"/>
              <a:gd name="connsiteX10" fmla="*/ 3488530 w 1968197"/>
              <a:gd name="connsiteY10" fmla="*/ -354681 h 927982"/>
              <a:gd name="connsiteX11" fmla="*/ 2962261 w 1968197"/>
              <a:gd name="connsiteY11" fmla="*/ -98063 h 927982"/>
              <a:gd name="connsiteX12" fmla="*/ 2494466 w 1968197"/>
              <a:gd name="connsiteY12" fmla="*/ 130041 h 927982"/>
              <a:gd name="connsiteX13" fmla="*/ 1968197 w 1968197"/>
              <a:gd name="connsiteY13" fmla="*/ 386659 h 927982"/>
              <a:gd name="connsiteX14" fmla="*/ 1968197 w 1968197"/>
              <a:gd name="connsiteY14" fmla="*/ 927982 h 927982"/>
              <a:gd name="connsiteX15" fmla="*/ 1640164 w 1968197"/>
              <a:gd name="connsiteY15" fmla="*/ 927982 h 927982"/>
              <a:gd name="connsiteX16" fmla="*/ 1148115 w 1968197"/>
              <a:gd name="connsiteY16" fmla="*/ 927982 h 927982"/>
              <a:gd name="connsiteX17" fmla="*/ 1148115 w 1968197"/>
              <a:gd name="connsiteY17" fmla="*/ 927982 h 927982"/>
              <a:gd name="connsiteX18" fmla="*/ 562576 w 1968197"/>
              <a:gd name="connsiteY18" fmla="*/ 927982 h 927982"/>
              <a:gd name="connsiteX19" fmla="*/ 0 w 1968197"/>
              <a:gd name="connsiteY19" fmla="*/ 927982 h 927982"/>
              <a:gd name="connsiteX20" fmla="*/ 0 w 1968197"/>
              <a:gd name="connsiteY20" fmla="*/ 386659 h 927982"/>
              <a:gd name="connsiteX21" fmla="*/ 0 w 1968197"/>
              <a:gd name="connsiteY21" fmla="*/ 154664 h 927982"/>
              <a:gd name="connsiteX22" fmla="*/ 0 w 1968197"/>
              <a:gd name="connsiteY22" fmla="*/ 154664 h 927982"/>
              <a:gd name="connsiteX23" fmla="*/ 0 w 1968197"/>
              <a:gd name="connsiteY23" fmla="*/ 0 h 927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968197" h="927982" fill="none" extrusionOk="0">
                <a:moveTo>
                  <a:pt x="0" y="0"/>
                </a:moveTo>
                <a:cubicBezTo>
                  <a:pt x="286586" y="26720"/>
                  <a:pt x="395485" y="-20394"/>
                  <a:pt x="597020" y="0"/>
                </a:cubicBezTo>
                <a:cubicBezTo>
                  <a:pt x="798555" y="20394"/>
                  <a:pt x="919601" y="-19357"/>
                  <a:pt x="1148115" y="0"/>
                </a:cubicBezTo>
                <a:lnTo>
                  <a:pt x="1148115" y="0"/>
                </a:lnTo>
                <a:cubicBezTo>
                  <a:pt x="1348565" y="-15742"/>
                  <a:pt x="1459779" y="-22724"/>
                  <a:pt x="1640164" y="0"/>
                </a:cubicBezTo>
                <a:cubicBezTo>
                  <a:pt x="1791256" y="-2145"/>
                  <a:pt x="1857685" y="9964"/>
                  <a:pt x="1968197" y="0"/>
                </a:cubicBezTo>
                <a:cubicBezTo>
                  <a:pt x="1969979" y="70232"/>
                  <a:pt x="1969171" y="109701"/>
                  <a:pt x="1968197" y="154664"/>
                </a:cubicBezTo>
                <a:cubicBezTo>
                  <a:pt x="2279072" y="71819"/>
                  <a:pt x="2396238" y="-3556"/>
                  <a:pt x="2656895" y="-99185"/>
                </a:cubicBezTo>
                <a:cubicBezTo>
                  <a:pt x="2917552" y="-194814"/>
                  <a:pt x="3124444" y="-254549"/>
                  <a:pt x="3267627" y="-324297"/>
                </a:cubicBezTo>
                <a:cubicBezTo>
                  <a:pt x="3410810" y="-394045"/>
                  <a:pt x="3649759" y="-435322"/>
                  <a:pt x="3917342" y="-563777"/>
                </a:cubicBezTo>
                <a:cubicBezTo>
                  <a:pt x="3757279" y="-482834"/>
                  <a:pt x="3615228" y="-403403"/>
                  <a:pt x="3488530" y="-354681"/>
                </a:cubicBezTo>
                <a:cubicBezTo>
                  <a:pt x="3361832" y="-305959"/>
                  <a:pt x="3181464" y="-178135"/>
                  <a:pt x="2962261" y="-98063"/>
                </a:cubicBezTo>
                <a:cubicBezTo>
                  <a:pt x="2743058" y="-17992"/>
                  <a:pt x="2692436" y="12401"/>
                  <a:pt x="2494466" y="130041"/>
                </a:cubicBezTo>
                <a:cubicBezTo>
                  <a:pt x="2296496" y="247681"/>
                  <a:pt x="2071872" y="323924"/>
                  <a:pt x="1968197" y="386659"/>
                </a:cubicBezTo>
                <a:cubicBezTo>
                  <a:pt x="1960229" y="536151"/>
                  <a:pt x="1951839" y="746426"/>
                  <a:pt x="1968197" y="927982"/>
                </a:cubicBezTo>
                <a:cubicBezTo>
                  <a:pt x="1867625" y="928404"/>
                  <a:pt x="1760532" y="935012"/>
                  <a:pt x="1640164" y="927982"/>
                </a:cubicBezTo>
                <a:cubicBezTo>
                  <a:pt x="1525066" y="921943"/>
                  <a:pt x="1295135" y="926130"/>
                  <a:pt x="1148115" y="927982"/>
                </a:cubicBezTo>
                <a:lnTo>
                  <a:pt x="1148115" y="927982"/>
                </a:lnTo>
                <a:cubicBezTo>
                  <a:pt x="910368" y="907848"/>
                  <a:pt x="789761" y="905018"/>
                  <a:pt x="562576" y="927982"/>
                </a:cubicBezTo>
                <a:cubicBezTo>
                  <a:pt x="335391" y="950946"/>
                  <a:pt x="262878" y="922622"/>
                  <a:pt x="0" y="927982"/>
                </a:cubicBezTo>
                <a:cubicBezTo>
                  <a:pt x="-24228" y="692677"/>
                  <a:pt x="-16409" y="571736"/>
                  <a:pt x="0" y="386659"/>
                </a:cubicBezTo>
                <a:cubicBezTo>
                  <a:pt x="11283" y="287253"/>
                  <a:pt x="4995" y="227431"/>
                  <a:pt x="0" y="154664"/>
                </a:cubicBezTo>
                <a:lnTo>
                  <a:pt x="0" y="154664"/>
                </a:lnTo>
                <a:cubicBezTo>
                  <a:pt x="868" y="79816"/>
                  <a:pt x="-7416" y="57277"/>
                  <a:pt x="0" y="0"/>
                </a:cubicBezTo>
                <a:close/>
              </a:path>
              <a:path w="1968197" h="927982" stroke="0" extrusionOk="0">
                <a:moveTo>
                  <a:pt x="0" y="0"/>
                </a:moveTo>
                <a:cubicBezTo>
                  <a:pt x="231771" y="20797"/>
                  <a:pt x="351239" y="-26934"/>
                  <a:pt x="551095" y="0"/>
                </a:cubicBezTo>
                <a:cubicBezTo>
                  <a:pt x="750952" y="26934"/>
                  <a:pt x="947167" y="44"/>
                  <a:pt x="1148115" y="0"/>
                </a:cubicBezTo>
                <a:lnTo>
                  <a:pt x="1148115" y="0"/>
                </a:lnTo>
                <a:cubicBezTo>
                  <a:pt x="1261301" y="17166"/>
                  <a:pt x="1536970" y="7829"/>
                  <a:pt x="1640164" y="0"/>
                </a:cubicBezTo>
                <a:cubicBezTo>
                  <a:pt x="1744243" y="-14383"/>
                  <a:pt x="1809906" y="14989"/>
                  <a:pt x="1968197" y="0"/>
                </a:cubicBezTo>
                <a:cubicBezTo>
                  <a:pt x="1971475" y="74857"/>
                  <a:pt x="1970986" y="80566"/>
                  <a:pt x="1968197" y="154664"/>
                </a:cubicBezTo>
                <a:cubicBezTo>
                  <a:pt x="2261556" y="56567"/>
                  <a:pt x="2331223" y="3254"/>
                  <a:pt x="2578929" y="-70448"/>
                </a:cubicBezTo>
                <a:cubicBezTo>
                  <a:pt x="2826635" y="-144150"/>
                  <a:pt x="3011286" y="-217803"/>
                  <a:pt x="3189661" y="-295559"/>
                </a:cubicBezTo>
                <a:cubicBezTo>
                  <a:pt x="3368036" y="-373315"/>
                  <a:pt x="3566818" y="-472080"/>
                  <a:pt x="3917342" y="-563777"/>
                </a:cubicBezTo>
                <a:cubicBezTo>
                  <a:pt x="3722962" y="-460464"/>
                  <a:pt x="3627075" y="-418707"/>
                  <a:pt x="3488530" y="-354681"/>
                </a:cubicBezTo>
                <a:cubicBezTo>
                  <a:pt x="3349985" y="-290655"/>
                  <a:pt x="3197241" y="-186775"/>
                  <a:pt x="2981752" y="-107568"/>
                </a:cubicBezTo>
                <a:cubicBezTo>
                  <a:pt x="2766263" y="-28361"/>
                  <a:pt x="2684047" y="52219"/>
                  <a:pt x="2552941" y="101528"/>
                </a:cubicBezTo>
                <a:cubicBezTo>
                  <a:pt x="2421834" y="150837"/>
                  <a:pt x="2158763" y="297932"/>
                  <a:pt x="1968197" y="386659"/>
                </a:cubicBezTo>
                <a:cubicBezTo>
                  <a:pt x="1961319" y="567345"/>
                  <a:pt x="1975740" y="711860"/>
                  <a:pt x="1968197" y="927982"/>
                </a:cubicBezTo>
                <a:cubicBezTo>
                  <a:pt x="1885048" y="911581"/>
                  <a:pt x="1774061" y="920156"/>
                  <a:pt x="1640164" y="927982"/>
                </a:cubicBezTo>
                <a:cubicBezTo>
                  <a:pt x="1427857" y="933876"/>
                  <a:pt x="1310719" y="931138"/>
                  <a:pt x="1148115" y="927982"/>
                </a:cubicBezTo>
                <a:lnTo>
                  <a:pt x="1148115" y="927982"/>
                </a:lnTo>
                <a:cubicBezTo>
                  <a:pt x="1020097" y="952156"/>
                  <a:pt x="844401" y="925498"/>
                  <a:pt x="608501" y="927982"/>
                </a:cubicBezTo>
                <a:cubicBezTo>
                  <a:pt x="372601" y="930466"/>
                  <a:pt x="171270" y="902358"/>
                  <a:pt x="0" y="927982"/>
                </a:cubicBezTo>
                <a:cubicBezTo>
                  <a:pt x="-4544" y="746675"/>
                  <a:pt x="-13485" y="557584"/>
                  <a:pt x="0" y="386659"/>
                </a:cubicBezTo>
                <a:cubicBezTo>
                  <a:pt x="3593" y="285578"/>
                  <a:pt x="-5480" y="227089"/>
                  <a:pt x="0" y="154664"/>
                </a:cubicBezTo>
                <a:lnTo>
                  <a:pt x="0" y="154664"/>
                </a:lnTo>
                <a:cubicBezTo>
                  <a:pt x="-5400" y="95194"/>
                  <a:pt x="5138" y="5666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60911808">
                  <a:prstGeom prst="wedgeRectCallout">
                    <a:avLst>
                      <a:gd name="adj1" fmla="val 149032"/>
                      <a:gd name="adj2" fmla="val -110753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de-DE" sz="1100" dirty="0">
                <a:solidFill>
                  <a:schemeClr val="tx1"/>
                </a:solidFill>
                <a:latin typeface="ABeeZee" pitchFamily="2" charset="0"/>
              </a:rPr>
              <a:t>Oben auf der Seite stehen</a:t>
            </a:r>
          </a:p>
          <a:p>
            <a:pPr>
              <a:lnSpc>
                <a:spcPct val="120000"/>
              </a:lnSpc>
            </a:pPr>
            <a:r>
              <a:rPr lang="de-DE" sz="1100" dirty="0">
                <a:solidFill>
                  <a:schemeClr val="tx1"/>
                </a:solidFill>
                <a:latin typeface="ABeeZee" pitchFamily="2" charset="0"/>
              </a:rPr>
              <a:t>Links: Name und Klasse</a:t>
            </a:r>
          </a:p>
          <a:p>
            <a:pPr>
              <a:lnSpc>
                <a:spcPct val="120000"/>
              </a:lnSpc>
            </a:pPr>
            <a:r>
              <a:rPr lang="de-DE" sz="1100" dirty="0">
                <a:solidFill>
                  <a:schemeClr val="tx1"/>
                </a:solidFill>
                <a:latin typeface="ABeeZee" pitchFamily="2" charset="0"/>
              </a:rPr>
              <a:t>Mitte: Fach und Thema</a:t>
            </a:r>
          </a:p>
          <a:p>
            <a:pPr>
              <a:lnSpc>
                <a:spcPct val="120000"/>
              </a:lnSpc>
            </a:pPr>
            <a:r>
              <a:rPr lang="de-DE" sz="1100" dirty="0">
                <a:solidFill>
                  <a:schemeClr val="tx1"/>
                </a:solidFill>
                <a:latin typeface="ABeeZee" pitchFamily="2" charset="0"/>
              </a:rPr>
              <a:t>Rechts: Datum</a:t>
            </a:r>
          </a:p>
        </p:txBody>
      </p:sp>
      <p:sp>
        <p:nvSpPr>
          <p:cNvPr id="52" name="Sprechblase: rechteckig 51">
            <a:extLst>
              <a:ext uri="{FF2B5EF4-FFF2-40B4-BE49-F238E27FC236}">
                <a16:creationId xmlns:a16="http://schemas.microsoft.com/office/drawing/2014/main" id="{FC071FA2-E2A4-1A7B-05F9-CAE5C0A21756}"/>
              </a:ext>
            </a:extLst>
          </p:cNvPr>
          <p:cNvSpPr/>
          <p:nvPr/>
        </p:nvSpPr>
        <p:spPr>
          <a:xfrm>
            <a:off x="-5973038" y="7982135"/>
            <a:ext cx="1968197" cy="1520255"/>
          </a:xfrm>
          <a:custGeom>
            <a:avLst/>
            <a:gdLst>
              <a:gd name="connsiteX0" fmla="*/ 0 w 1968197"/>
              <a:gd name="connsiteY0" fmla="*/ 0 h 1520255"/>
              <a:gd name="connsiteX1" fmla="*/ 551095 w 1968197"/>
              <a:gd name="connsiteY1" fmla="*/ 0 h 1520255"/>
              <a:gd name="connsiteX2" fmla="*/ 1148115 w 1968197"/>
              <a:gd name="connsiteY2" fmla="*/ 0 h 1520255"/>
              <a:gd name="connsiteX3" fmla="*/ 1148115 w 1968197"/>
              <a:gd name="connsiteY3" fmla="*/ 0 h 1520255"/>
              <a:gd name="connsiteX4" fmla="*/ 1640164 w 1968197"/>
              <a:gd name="connsiteY4" fmla="*/ 0 h 1520255"/>
              <a:gd name="connsiteX5" fmla="*/ 1968197 w 1968197"/>
              <a:gd name="connsiteY5" fmla="*/ 0 h 1520255"/>
              <a:gd name="connsiteX6" fmla="*/ 1968197 w 1968197"/>
              <a:gd name="connsiteY6" fmla="*/ 461144 h 1520255"/>
              <a:gd name="connsiteX7" fmla="*/ 1968197 w 1968197"/>
              <a:gd name="connsiteY7" fmla="*/ 886815 h 1520255"/>
              <a:gd name="connsiteX8" fmla="*/ 2540890 w 1968197"/>
              <a:gd name="connsiteY8" fmla="*/ 1218325 h 1520255"/>
              <a:gd name="connsiteX9" fmla="*/ 3032542 w 1968197"/>
              <a:gd name="connsiteY9" fmla="*/ 1502923 h 1520255"/>
              <a:gd name="connsiteX10" fmla="*/ 3589027 w 1968197"/>
              <a:gd name="connsiteY10" fmla="*/ 1825051 h 1520255"/>
              <a:gd name="connsiteX11" fmla="*/ 3081167 w 1968197"/>
              <a:gd name="connsiteY11" fmla="*/ 1650157 h 1520255"/>
              <a:gd name="connsiteX12" fmla="*/ 2540890 w 1968197"/>
              <a:gd name="connsiteY12" fmla="*/ 1464100 h 1520255"/>
              <a:gd name="connsiteX13" fmla="*/ 1968197 w 1968197"/>
              <a:gd name="connsiteY13" fmla="*/ 1266879 h 1520255"/>
              <a:gd name="connsiteX14" fmla="*/ 1968197 w 1968197"/>
              <a:gd name="connsiteY14" fmla="*/ 1520255 h 1520255"/>
              <a:gd name="connsiteX15" fmla="*/ 1640164 w 1968197"/>
              <a:gd name="connsiteY15" fmla="*/ 1520255 h 1520255"/>
              <a:gd name="connsiteX16" fmla="*/ 1148115 w 1968197"/>
              <a:gd name="connsiteY16" fmla="*/ 1520255 h 1520255"/>
              <a:gd name="connsiteX17" fmla="*/ 1148115 w 1968197"/>
              <a:gd name="connsiteY17" fmla="*/ 1520255 h 1520255"/>
              <a:gd name="connsiteX18" fmla="*/ 585539 w 1968197"/>
              <a:gd name="connsiteY18" fmla="*/ 1520255 h 1520255"/>
              <a:gd name="connsiteX19" fmla="*/ 0 w 1968197"/>
              <a:gd name="connsiteY19" fmla="*/ 1520255 h 1520255"/>
              <a:gd name="connsiteX20" fmla="*/ 0 w 1968197"/>
              <a:gd name="connsiteY20" fmla="*/ 1266879 h 1520255"/>
              <a:gd name="connsiteX21" fmla="*/ 0 w 1968197"/>
              <a:gd name="connsiteY21" fmla="*/ 886815 h 1520255"/>
              <a:gd name="connsiteX22" fmla="*/ 0 w 1968197"/>
              <a:gd name="connsiteY22" fmla="*/ 886815 h 1520255"/>
              <a:gd name="connsiteX23" fmla="*/ 0 w 1968197"/>
              <a:gd name="connsiteY23" fmla="*/ 452276 h 1520255"/>
              <a:gd name="connsiteX24" fmla="*/ 0 w 1968197"/>
              <a:gd name="connsiteY24" fmla="*/ 0 h 1520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968197" h="1520255" fill="none" extrusionOk="0">
                <a:moveTo>
                  <a:pt x="0" y="0"/>
                </a:moveTo>
                <a:cubicBezTo>
                  <a:pt x="155685" y="19959"/>
                  <a:pt x="322581" y="-19357"/>
                  <a:pt x="551095" y="0"/>
                </a:cubicBezTo>
                <a:cubicBezTo>
                  <a:pt x="779610" y="19357"/>
                  <a:pt x="880857" y="809"/>
                  <a:pt x="1148115" y="0"/>
                </a:cubicBezTo>
                <a:lnTo>
                  <a:pt x="1148115" y="0"/>
                </a:lnTo>
                <a:cubicBezTo>
                  <a:pt x="1335551" y="-16605"/>
                  <a:pt x="1482504" y="24454"/>
                  <a:pt x="1640164" y="0"/>
                </a:cubicBezTo>
                <a:cubicBezTo>
                  <a:pt x="1736767" y="13202"/>
                  <a:pt x="1832220" y="14817"/>
                  <a:pt x="1968197" y="0"/>
                </a:cubicBezTo>
                <a:cubicBezTo>
                  <a:pt x="1990650" y="213423"/>
                  <a:pt x="1956451" y="249413"/>
                  <a:pt x="1968197" y="461144"/>
                </a:cubicBezTo>
                <a:cubicBezTo>
                  <a:pt x="1979943" y="672875"/>
                  <a:pt x="1974399" y="709655"/>
                  <a:pt x="1968197" y="886815"/>
                </a:cubicBezTo>
                <a:cubicBezTo>
                  <a:pt x="2219078" y="1051719"/>
                  <a:pt x="2417837" y="1163478"/>
                  <a:pt x="2540890" y="1218325"/>
                </a:cubicBezTo>
                <a:cubicBezTo>
                  <a:pt x="2663943" y="1273172"/>
                  <a:pt x="2844141" y="1412227"/>
                  <a:pt x="3032542" y="1502923"/>
                </a:cubicBezTo>
                <a:cubicBezTo>
                  <a:pt x="3220943" y="1593619"/>
                  <a:pt x="3327382" y="1670266"/>
                  <a:pt x="3589027" y="1825051"/>
                </a:cubicBezTo>
                <a:cubicBezTo>
                  <a:pt x="3398837" y="1753849"/>
                  <a:pt x="3193818" y="1702060"/>
                  <a:pt x="3081167" y="1650157"/>
                </a:cubicBezTo>
                <a:cubicBezTo>
                  <a:pt x="2968516" y="1598255"/>
                  <a:pt x="2722763" y="1532158"/>
                  <a:pt x="2540890" y="1464100"/>
                </a:cubicBezTo>
                <a:cubicBezTo>
                  <a:pt x="2359017" y="1396042"/>
                  <a:pt x="2256907" y="1339963"/>
                  <a:pt x="1968197" y="1266879"/>
                </a:cubicBezTo>
                <a:cubicBezTo>
                  <a:pt x="1969973" y="1344413"/>
                  <a:pt x="1975860" y="1469060"/>
                  <a:pt x="1968197" y="1520255"/>
                </a:cubicBezTo>
                <a:cubicBezTo>
                  <a:pt x="1872218" y="1523742"/>
                  <a:pt x="1790071" y="1523036"/>
                  <a:pt x="1640164" y="1520255"/>
                </a:cubicBezTo>
                <a:cubicBezTo>
                  <a:pt x="1437667" y="1537924"/>
                  <a:pt x="1391571" y="1500940"/>
                  <a:pt x="1148115" y="1520255"/>
                </a:cubicBezTo>
                <a:lnTo>
                  <a:pt x="1148115" y="1520255"/>
                </a:lnTo>
                <a:cubicBezTo>
                  <a:pt x="1012358" y="1520566"/>
                  <a:pt x="848417" y="1514895"/>
                  <a:pt x="585539" y="1520255"/>
                </a:cubicBezTo>
                <a:cubicBezTo>
                  <a:pt x="322661" y="1525615"/>
                  <a:pt x="243055" y="1530985"/>
                  <a:pt x="0" y="1520255"/>
                </a:cubicBezTo>
                <a:cubicBezTo>
                  <a:pt x="6240" y="1431795"/>
                  <a:pt x="1222" y="1329559"/>
                  <a:pt x="0" y="1266879"/>
                </a:cubicBezTo>
                <a:cubicBezTo>
                  <a:pt x="2818" y="1102019"/>
                  <a:pt x="17773" y="972782"/>
                  <a:pt x="0" y="886815"/>
                </a:cubicBezTo>
                <a:lnTo>
                  <a:pt x="0" y="886815"/>
                </a:lnTo>
                <a:cubicBezTo>
                  <a:pt x="2163" y="763883"/>
                  <a:pt x="-21035" y="621545"/>
                  <a:pt x="0" y="452276"/>
                </a:cubicBezTo>
                <a:cubicBezTo>
                  <a:pt x="21035" y="283007"/>
                  <a:pt x="-1410" y="208761"/>
                  <a:pt x="0" y="0"/>
                </a:cubicBezTo>
                <a:close/>
              </a:path>
              <a:path w="1968197" h="1520255" stroke="0" extrusionOk="0">
                <a:moveTo>
                  <a:pt x="0" y="0"/>
                </a:moveTo>
                <a:cubicBezTo>
                  <a:pt x="231771" y="20797"/>
                  <a:pt x="351239" y="-26934"/>
                  <a:pt x="551095" y="0"/>
                </a:cubicBezTo>
                <a:cubicBezTo>
                  <a:pt x="750952" y="26934"/>
                  <a:pt x="947167" y="44"/>
                  <a:pt x="1148115" y="0"/>
                </a:cubicBezTo>
                <a:lnTo>
                  <a:pt x="1148115" y="0"/>
                </a:lnTo>
                <a:cubicBezTo>
                  <a:pt x="1261301" y="17166"/>
                  <a:pt x="1536970" y="7829"/>
                  <a:pt x="1640164" y="0"/>
                </a:cubicBezTo>
                <a:cubicBezTo>
                  <a:pt x="1744243" y="-14383"/>
                  <a:pt x="1809906" y="14989"/>
                  <a:pt x="1968197" y="0"/>
                </a:cubicBezTo>
                <a:cubicBezTo>
                  <a:pt x="1969228" y="172689"/>
                  <a:pt x="1950860" y="263793"/>
                  <a:pt x="1968197" y="452276"/>
                </a:cubicBezTo>
                <a:cubicBezTo>
                  <a:pt x="1985534" y="640759"/>
                  <a:pt x="1980775" y="790276"/>
                  <a:pt x="1968197" y="886815"/>
                </a:cubicBezTo>
                <a:cubicBezTo>
                  <a:pt x="2131662" y="988109"/>
                  <a:pt x="2371673" y="1124381"/>
                  <a:pt x="2508474" y="1199560"/>
                </a:cubicBezTo>
                <a:cubicBezTo>
                  <a:pt x="2645275" y="1274739"/>
                  <a:pt x="2812210" y="1358483"/>
                  <a:pt x="3016334" y="1493541"/>
                </a:cubicBezTo>
                <a:cubicBezTo>
                  <a:pt x="3220458" y="1628598"/>
                  <a:pt x="3336353" y="1715674"/>
                  <a:pt x="3589027" y="1825051"/>
                </a:cubicBezTo>
                <a:cubicBezTo>
                  <a:pt x="3428685" y="1796257"/>
                  <a:pt x="3230877" y="1673491"/>
                  <a:pt x="3048750" y="1638994"/>
                </a:cubicBezTo>
                <a:cubicBezTo>
                  <a:pt x="2866623" y="1604496"/>
                  <a:pt x="2760694" y="1521244"/>
                  <a:pt x="2557099" y="1469681"/>
                </a:cubicBezTo>
                <a:cubicBezTo>
                  <a:pt x="2353504" y="1418118"/>
                  <a:pt x="2226015" y="1377153"/>
                  <a:pt x="1968197" y="1266879"/>
                </a:cubicBezTo>
                <a:cubicBezTo>
                  <a:pt x="1956239" y="1354320"/>
                  <a:pt x="1961449" y="1462402"/>
                  <a:pt x="1968197" y="1520255"/>
                </a:cubicBezTo>
                <a:cubicBezTo>
                  <a:pt x="1885048" y="1503854"/>
                  <a:pt x="1774061" y="1512429"/>
                  <a:pt x="1640164" y="1520255"/>
                </a:cubicBezTo>
                <a:cubicBezTo>
                  <a:pt x="1427857" y="1526149"/>
                  <a:pt x="1310719" y="1523411"/>
                  <a:pt x="1148115" y="1520255"/>
                </a:cubicBezTo>
                <a:lnTo>
                  <a:pt x="1148115" y="1520255"/>
                </a:lnTo>
                <a:cubicBezTo>
                  <a:pt x="1020097" y="1544429"/>
                  <a:pt x="844401" y="1517771"/>
                  <a:pt x="608501" y="1520255"/>
                </a:cubicBezTo>
                <a:cubicBezTo>
                  <a:pt x="372601" y="1522739"/>
                  <a:pt x="171270" y="1494631"/>
                  <a:pt x="0" y="1520255"/>
                </a:cubicBezTo>
                <a:cubicBezTo>
                  <a:pt x="11606" y="1463414"/>
                  <a:pt x="-11660" y="1346950"/>
                  <a:pt x="0" y="1266879"/>
                </a:cubicBezTo>
                <a:cubicBezTo>
                  <a:pt x="10277" y="1158765"/>
                  <a:pt x="2169" y="985616"/>
                  <a:pt x="0" y="886815"/>
                </a:cubicBezTo>
                <a:lnTo>
                  <a:pt x="0" y="886815"/>
                </a:lnTo>
                <a:cubicBezTo>
                  <a:pt x="-14832" y="785386"/>
                  <a:pt x="-4971" y="556698"/>
                  <a:pt x="0" y="443408"/>
                </a:cubicBezTo>
                <a:cubicBezTo>
                  <a:pt x="4971" y="330118"/>
                  <a:pt x="2430" y="14790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60911808">
                  <a:prstGeom prst="wedgeRectCallout">
                    <a:avLst>
                      <a:gd name="adj1" fmla="val 132351"/>
                      <a:gd name="adj2" fmla="val 7004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de-DE" sz="1100" dirty="0">
                <a:solidFill>
                  <a:schemeClr val="tx1"/>
                </a:solidFill>
                <a:latin typeface="ABeeZee" pitchFamily="2" charset="0"/>
              </a:rPr>
              <a:t>Unten kommen folgende Kürzel hin: Links „OK“ und in der Mitte ein „Verb.“ – jeweils mit einem Feld zum Ankreuzen. Rechts steht „Lehrer“ mit einem Feld für die Unterschrift.</a:t>
            </a:r>
          </a:p>
        </p:txBody>
      </p:sp>
      <p:pic>
        <p:nvPicPr>
          <p:cNvPr id="10" name="Grafik 9" descr="Ein Bild, das Cartoon, Zeichnung, Darstellung, Clipart enthält.&#10;&#10;Automatisch generierte Beschreibung">
            <a:extLst>
              <a:ext uri="{FF2B5EF4-FFF2-40B4-BE49-F238E27FC236}">
                <a16:creationId xmlns:a16="http://schemas.microsoft.com/office/drawing/2014/main" id="{C90188A0-8D2B-D4B4-3321-FF43EBE452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58520" y="-723332"/>
            <a:ext cx="2781950" cy="3338340"/>
          </a:xfrm>
          <a:prstGeom prst="rect">
            <a:avLst/>
          </a:prstGeom>
        </p:spPr>
      </p:pic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AD19BFBE-9EA2-99A5-4350-87AF85B0175E}"/>
              </a:ext>
            </a:extLst>
          </p:cNvPr>
          <p:cNvSpPr txBox="1">
            <a:spLocks/>
          </p:cNvSpPr>
          <p:nvPr/>
        </p:nvSpPr>
        <p:spPr>
          <a:xfrm>
            <a:off x="8752113" y="-463150"/>
            <a:ext cx="4560175" cy="1371634"/>
          </a:xfrm>
          <a:custGeom>
            <a:avLst/>
            <a:gdLst>
              <a:gd name="connsiteX0" fmla="*/ 0 w 4560175"/>
              <a:gd name="connsiteY0" fmla="*/ 228610 h 1371634"/>
              <a:gd name="connsiteX1" fmla="*/ 228610 w 4560175"/>
              <a:gd name="connsiteY1" fmla="*/ 0 h 1371634"/>
              <a:gd name="connsiteX2" fmla="*/ 760029 w 4560175"/>
              <a:gd name="connsiteY2" fmla="*/ 0 h 1371634"/>
              <a:gd name="connsiteX3" fmla="*/ 760029 w 4560175"/>
              <a:gd name="connsiteY3" fmla="*/ 0 h 1371634"/>
              <a:gd name="connsiteX4" fmla="*/ 1295850 w 4560175"/>
              <a:gd name="connsiteY4" fmla="*/ 0 h 1371634"/>
              <a:gd name="connsiteX5" fmla="*/ 1900073 w 4560175"/>
              <a:gd name="connsiteY5" fmla="*/ 0 h 1371634"/>
              <a:gd name="connsiteX6" fmla="*/ 2435001 w 4560175"/>
              <a:gd name="connsiteY6" fmla="*/ 0 h 1371634"/>
              <a:gd name="connsiteX7" fmla="*/ 3067189 w 4560175"/>
              <a:gd name="connsiteY7" fmla="*/ 0 h 1371634"/>
              <a:gd name="connsiteX8" fmla="*/ 3650747 w 4560175"/>
              <a:gd name="connsiteY8" fmla="*/ 0 h 1371634"/>
              <a:gd name="connsiteX9" fmla="*/ 4331565 w 4560175"/>
              <a:gd name="connsiteY9" fmla="*/ 0 h 1371634"/>
              <a:gd name="connsiteX10" fmla="*/ 4560175 w 4560175"/>
              <a:gd name="connsiteY10" fmla="*/ 228610 h 1371634"/>
              <a:gd name="connsiteX11" fmla="*/ 4560175 w 4560175"/>
              <a:gd name="connsiteY11" fmla="*/ 228606 h 1371634"/>
              <a:gd name="connsiteX12" fmla="*/ 4560175 w 4560175"/>
              <a:gd name="connsiteY12" fmla="*/ 228606 h 1371634"/>
              <a:gd name="connsiteX13" fmla="*/ 4560175 w 4560175"/>
              <a:gd name="connsiteY13" fmla="*/ 571514 h 1371634"/>
              <a:gd name="connsiteX14" fmla="*/ 4560175 w 4560175"/>
              <a:gd name="connsiteY14" fmla="*/ 1143024 h 1371634"/>
              <a:gd name="connsiteX15" fmla="*/ 4331565 w 4560175"/>
              <a:gd name="connsiteY15" fmla="*/ 1371634 h 1371634"/>
              <a:gd name="connsiteX16" fmla="*/ 3699377 w 4560175"/>
              <a:gd name="connsiteY16" fmla="*/ 1371634 h 1371634"/>
              <a:gd name="connsiteX17" fmla="*/ 3140134 w 4560175"/>
              <a:gd name="connsiteY17" fmla="*/ 1371634 h 1371634"/>
              <a:gd name="connsiteX18" fmla="*/ 2507946 w 4560175"/>
              <a:gd name="connsiteY18" fmla="*/ 1371634 h 1371634"/>
              <a:gd name="connsiteX19" fmla="*/ 1900073 w 4560175"/>
              <a:gd name="connsiteY19" fmla="*/ 1371634 h 1371634"/>
              <a:gd name="connsiteX20" fmla="*/ 1318651 w 4560175"/>
              <a:gd name="connsiteY20" fmla="*/ 1371634 h 1371634"/>
              <a:gd name="connsiteX21" fmla="*/ 760029 w 4560175"/>
              <a:gd name="connsiteY21" fmla="*/ 1371634 h 1371634"/>
              <a:gd name="connsiteX22" fmla="*/ 760029 w 4560175"/>
              <a:gd name="connsiteY22" fmla="*/ 1371634 h 1371634"/>
              <a:gd name="connsiteX23" fmla="*/ 228610 w 4560175"/>
              <a:gd name="connsiteY23" fmla="*/ 1371634 h 1371634"/>
              <a:gd name="connsiteX24" fmla="*/ 0 w 4560175"/>
              <a:gd name="connsiteY24" fmla="*/ 1143024 h 1371634"/>
              <a:gd name="connsiteX25" fmla="*/ 0 w 4560175"/>
              <a:gd name="connsiteY25" fmla="*/ 571514 h 1371634"/>
              <a:gd name="connsiteX26" fmla="*/ -392403 w 4560175"/>
              <a:gd name="connsiteY26" fmla="*/ 169411 h 1371634"/>
              <a:gd name="connsiteX27" fmla="*/ 0 w 4560175"/>
              <a:gd name="connsiteY27" fmla="*/ 228606 h 1371634"/>
              <a:gd name="connsiteX28" fmla="*/ 0 w 4560175"/>
              <a:gd name="connsiteY28" fmla="*/ 228610 h 137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60175" h="1371634" fill="none" extrusionOk="0">
                <a:moveTo>
                  <a:pt x="0" y="228610"/>
                </a:moveTo>
                <a:cubicBezTo>
                  <a:pt x="19457" y="77801"/>
                  <a:pt x="114454" y="-5770"/>
                  <a:pt x="228610" y="0"/>
                </a:cubicBezTo>
                <a:cubicBezTo>
                  <a:pt x="339737" y="-22233"/>
                  <a:pt x="560884" y="-3823"/>
                  <a:pt x="760029" y="0"/>
                </a:cubicBezTo>
                <a:lnTo>
                  <a:pt x="760029" y="0"/>
                </a:lnTo>
                <a:cubicBezTo>
                  <a:pt x="1002944" y="-17198"/>
                  <a:pt x="1108507" y="-9828"/>
                  <a:pt x="1295850" y="0"/>
                </a:cubicBezTo>
                <a:cubicBezTo>
                  <a:pt x="1483193" y="9828"/>
                  <a:pt x="1620099" y="4332"/>
                  <a:pt x="1900073" y="0"/>
                </a:cubicBezTo>
                <a:cubicBezTo>
                  <a:pt x="2020450" y="-8061"/>
                  <a:pt x="2256266" y="-23831"/>
                  <a:pt x="2435001" y="0"/>
                </a:cubicBezTo>
                <a:cubicBezTo>
                  <a:pt x="2613736" y="23831"/>
                  <a:pt x="2840212" y="-5632"/>
                  <a:pt x="3067189" y="0"/>
                </a:cubicBezTo>
                <a:cubicBezTo>
                  <a:pt x="3294166" y="5632"/>
                  <a:pt x="3506395" y="16900"/>
                  <a:pt x="3650747" y="0"/>
                </a:cubicBezTo>
                <a:cubicBezTo>
                  <a:pt x="3795099" y="-16900"/>
                  <a:pt x="4015428" y="29359"/>
                  <a:pt x="4331565" y="0"/>
                </a:cubicBezTo>
                <a:cubicBezTo>
                  <a:pt x="4487719" y="-4275"/>
                  <a:pt x="4562273" y="95879"/>
                  <a:pt x="4560175" y="228610"/>
                </a:cubicBezTo>
                <a:lnTo>
                  <a:pt x="4560175" y="228606"/>
                </a:lnTo>
                <a:lnTo>
                  <a:pt x="4560175" y="228606"/>
                </a:lnTo>
                <a:cubicBezTo>
                  <a:pt x="4565889" y="344733"/>
                  <a:pt x="4562218" y="443787"/>
                  <a:pt x="4560175" y="571514"/>
                </a:cubicBezTo>
                <a:cubicBezTo>
                  <a:pt x="4586789" y="709315"/>
                  <a:pt x="4574147" y="885899"/>
                  <a:pt x="4560175" y="1143024"/>
                </a:cubicBezTo>
                <a:cubicBezTo>
                  <a:pt x="4556771" y="1268380"/>
                  <a:pt x="4461000" y="1364051"/>
                  <a:pt x="4331565" y="1371634"/>
                </a:cubicBezTo>
                <a:cubicBezTo>
                  <a:pt x="4128215" y="1381996"/>
                  <a:pt x="3916430" y="1362126"/>
                  <a:pt x="3699377" y="1371634"/>
                </a:cubicBezTo>
                <a:cubicBezTo>
                  <a:pt x="3482324" y="1381142"/>
                  <a:pt x="3310696" y="1371105"/>
                  <a:pt x="3140134" y="1371634"/>
                </a:cubicBezTo>
                <a:cubicBezTo>
                  <a:pt x="2969572" y="1372163"/>
                  <a:pt x="2804720" y="1396639"/>
                  <a:pt x="2507946" y="1371634"/>
                </a:cubicBezTo>
                <a:cubicBezTo>
                  <a:pt x="2211172" y="1346629"/>
                  <a:pt x="2138504" y="1397947"/>
                  <a:pt x="1900073" y="1371634"/>
                </a:cubicBezTo>
                <a:cubicBezTo>
                  <a:pt x="1695071" y="1366350"/>
                  <a:pt x="1501779" y="1379513"/>
                  <a:pt x="1318651" y="1371634"/>
                </a:cubicBezTo>
                <a:cubicBezTo>
                  <a:pt x="1135523" y="1363755"/>
                  <a:pt x="944685" y="1384754"/>
                  <a:pt x="760029" y="1371634"/>
                </a:cubicBezTo>
                <a:lnTo>
                  <a:pt x="760029" y="1371634"/>
                </a:lnTo>
                <a:cubicBezTo>
                  <a:pt x="560092" y="1391877"/>
                  <a:pt x="401900" y="1372547"/>
                  <a:pt x="228610" y="1371634"/>
                </a:cubicBezTo>
                <a:cubicBezTo>
                  <a:pt x="127228" y="1389675"/>
                  <a:pt x="6562" y="1248910"/>
                  <a:pt x="0" y="1143024"/>
                </a:cubicBezTo>
                <a:cubicBezTo>
                  <a:pt x="-9244" y="907540"/>
                  <a:pt x="-14815" y="729938"/>
                  <a:pt x="0" y="571514"/>
                </a:cubicBezTo>
                <a:cubicBezTo>
                  <a:pt x="-100519" y="475030"/>
                  <a:pt x="-301335" y="276058"/>
                  <a:pt x="-392403" y="169411"/>
                </a:cubicBezTo>
                <a:cubicBezTo>
                  <a:pt x="-228567" y="201631"/>
                  <a:pt x="-126182" y="200983"/>
                  <a:pt x="0" y="228606"/>
                </a:cubicBezTo>
                <a:lnTo>
                  <a:pt x="0" y="228610"/>
                </a:lnTo>
                <a:close/>
              </a:path>
              <a:path w="4560175" h="1371634" stroke="0" extrusionOk="0">
                <a:moveTo>
                  <a:pt x="0" y="228610"/>
                </a:moveTo>
                <a:cubicBezTo>
                  <a:pt x="4406" y="99371"/>
                  <a:pt x="93248" y="23690"/>
                  <a:pt x="228610" y="0"/>
                </a:cubicBezTo>
                <a:cubicBezTo>
                  <a:pt x="492316" y="10830"/>
                  <a:pt x="590590" y="3469"/>
                  <a:pt x="760029" y="0"/>
                </a:cubicBezTo>
                <a:lnTo>
                  <a:pt x="760029" y="0"/>
                </a:lnTo>
                <a:cubicBezTo>
                  <a:pt x="976939" y="-27463"/>
                  <a:pt x="1091702" y="-318"/>
                  <a:pt x="1318651" y="0"/>
                </a:cubicBezTo>
                <a:cubicBezTo>
                  <a:pt x="1545600" y="318"/>
                  <a:pt x="1694160" y="-14913"/>
                  <a:pt x="1900073" y="0"/>
                </a:cubicBezTo>
                <a:cubicBezTo>
                  <a:pt x="2032667" y="10327"/>
                  <a:pt x="2322225" y="-25905"/>
                  <a:pt x="2435001" y="0"/>
                </a:cubicBezTo>
                <a:cubicBezTo>
                  <a:pt x="2547777" y="25905"/>
                  <a:pt x="2864718" y="23859"/>
                  <a:pt x="3042874" y="0"/>
                </a:cubicBezTo>
                <a:cubicBezTo>
                  <a:pt x="3221030" y="-23859"/>
                  <a:pt x="3404911" y="1376"/>
                  <a:pt x="3602117" y="0"/>
                </a:cubicBezTo>
                <a:cubicBezTo>
                  <a:pt x="3799323" y="-1376"/>
                  <a:pt x="4098603" y="-26608"/>
                  <a:pt x="4331565" y="0"/>
                </a:cubicBezTo>
                <a:cubicBezTo>
                  <a:pt x="4476089" y="-18288"/>
                  <a:pt x="4552825" y="102586"/>
                  <a:pt x="4560175" y="228610"/>
                </a:cubicBezTo>
                <a:lnTo>
                  <a:pt x="4560175" y="228606"/>
                </a:lnTo>
                <a:lnTo>
                  <a:pt x="4560175" y="228606"/>
                </a:lnTo>
                <a:cubicBezTo>
                  <a:pt x="4544278" y="310459"/>
                  <a:pt x="4553065" y="434320"/>
                  <a:pt x="4560175" y="571514"/>
                </a:cubicBezTo>
                <a:cubicBezTo>
                  <a:pt x="4553932" y="847242"/>
                  <a:pt x="4578008" y="966598"/>
                  <a:pt x="4560175" y="1143024"/>
                </a:cubicBezTo>
                <a:cubicBezTo>
                  <a:pt x="4565548" y="1270451"/>
                  <a:pt x="4467018" y="1363013"/>
                  <a:pt x="4331565" y="1371634"/>
                </a:cubicBezTo>
                <a:cubicBezTo>
                  <a:pt x="4223864" y="1395066"/>
                  <a:pt x="3995616" y="1369268"/>
                  <a:pt x="3796637" y="1371634"/>
                </a:cubicBezTo>
                <a:cubicBezTo>
                  <a:pt x="3597658" y="1374000"/>
                  <a:pt x="3524041" y="1353134"/>
                  <a:pt x="3261709" y="1371634"/>
                </a:cubicBezTo>
                <a:cubicBezTo>
                  <a:pt x="2999377" y="1390134"/>
                  <a:pt x="2810262" y="1372736"/>
                  <a:pt x="2605206" y="1371634"/>
                </a:cubicBezTo>
                <a:cubicBezTo>
                  <a:pt x="2400150" y="1370532"/>
                  <a:pt x="2114908" y="1395179"/>
                  <a:pt x="1900073" y="1371634"/>
                </a:cubicBezTo>
                <a:cubicBezTo>
                  <a:pt x="1744644" y="1354190"/>
                  <a:pt x="1520063" y="1384566"/>
                  <a:pt x="1318651" y="1371634"/>
                </a:cubicBezTo>
                <a:cubicBezTo>
                  <a:pt x="1117239" y="1358702"/>
                  <a:pt x="996120" y="1385408"/>
                  <a:pt x="760029" y="1371634"/>
                </a:cubicBezTo>
                <a:lnTo>
                  <a:pt x="760029" y="1371634"/>
                </a:lnTo>
                <a:cubicBezTo>
                  <a:pt x="616306" y="1345728"/>
                  <a:pt x="433413" y="1352276"/>
                  <a:pt x="228610" y="1371634"/>
                </a:cubicBezTo>
                <a:cubicBezTo>
                  <a:pt x="100209" y="1366209"/>
                  <a:pt x="-5628" y="1243456"/>
                  <a:pt x="0" y="1143024"/>
                </a:cubicBezTo>
                <a:cubicBezTo>
                  <a:pt x="-1117" y="1021240"/>
                  <a:pt x="-1760" y="808479"/>
                  <a:pt x="0" y="571514"/>
                </a:cubicBezTo>
                <a:cubicBezTo>
                  <a:pt x="-112794" y="485526"/>
                  <a:pt x="-221719" y="377023"/>
                  <a:pt x="-392403" y="169411"/>
                </a:cubicBezTo>
                <a:cubicBezTo>
                  <a:pt x="-205336" y="183464"/>
                  <a:pt x="-196543" y="214855"/>
                  <a:pt x="0" y="228606"/>
                </a:cubicBezTo>
                <a:lnTo>
                  <a:pt x="0" y="22861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52561908">
                  <a:prstGeom prst="wedgeRoundRectCallout">
                    <a:avLst>
                      <a:gd name="adj1" fmla="val -58605"/>
                      <a:gd name="adj2" fmla="val -37649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108000" tIns="108000" rIns="108000" bIns="108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100" dirty="0"/>
              <a:t>▶️ Heute wollen wir verschiedene Themen </a:t>
            </a:r>
            <a:r>
              <a:rPr lang="de-DE" sz="1100" b="1" dirty="0"/>
              <a:t>wiederholen</a:t>
            </a:r>
            <a:r>
              <a:rPr lang="de-DE" sz="1100" dirty="0"/>
              <a:t> und gleichzeitig das </a:t>
            </a:r>
            <a:r>
              <a:rPr lang="de-DE" sz="1100" b="1" dirty="0"/>
              <a:t>selbständige Arbeiten </a:t>
            </a:r>
            <a:r>
              <a:rPr lang="de-DE" sz="1100" dirty="0"/>
              <a:t>weiter </a:t>
            </a:r>
            <a:r>
              <a:rPr lang="de-DE" sz="1100" b="1" dirty="0"/>
              <a:t>üben</a:t>
            </a:r>
            <a:r>
              <a:rPr lang="de-DE" sz="1100" dirty="0"/>
              <a:t>, damit ihr nicht aus der Übung kommt, da ja gerade keine Freiarbeit ist. 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63E88C5E-F9D0-C170-31E0-FB21D63F6369}"/>
              </a:ext>
            </a:extLst>
          </p:cNvPr>
          <p:cNvSpPr txBox="1">
            <a:spLocks/>
          </p:cNvSpPr>
          <p:nvPr/>
        </p:nvSpPr>
        <p:spPr>
          <a:xfrm>
            <a:off x="9142079" y="3553055"/>
            <a:ext cx="1699638" cy="2685381"/>
          </a:xfrm>
          <a:custGeom>
            <a:avLst/>
            <a:gdLst>
              <a:gd name="connsiteX0" fmla="*/ 0 w 1699638"/>
              <a:gd name="connsiteY0" fmla="*/ 0 h 2685381"/>
              <a:gd name="connsiteX1" fmla="*/ 549550 w 1699638"/>
              <a:gd name="connsiteY1" fmla="*/ 0 h 2685381"/>
              <a:gd name="connsiteX2" fmla="*/ 1133092 w 1699638"/>
              <a:gd name="connsiteY2" fmla="*/ 0 h 2685381"/>
              <a:gd name="connsiteX3" fmla="*/ 1699638 w 1699638"/>
              <a:gd name="connsiteY3" fmla="*/ 0 h 2685381"/>
              <a:gd name="connsiteX4" fmla="*/ 1699638 w 1699638"/>
              <a:gd name="connsiteY4" fmla="*/ 590784 h 2685381"/>
              <a:gd name="connsiteX5" fmla="*/ 1699638 w 1699638"/>
              <a:gd name="connsiteY5" fmla="*/ 1208421 h 2685381"/>
              <a:gd name="connsiteX6" fmla="*/ 1699638 w 1699638"/>
              <a:gd name="connsiteY6" fmla="*/ 1933474 h 2685381"/>
              <a:gd name="connsiteX7" fmla="*/ 1699638 w 1699638"/>
              <a:gd name="connsiteY7" fmla="*/ 2685381 h 2685381"/>
              <a:gd name="connsiteX8" fmla="*/ 1184081 w 1699638"/>
              <a:gd name="connsiteY8" fmla="*/ 2685381 h 2685381"/>
              <a:gd name="connsiteX9" fmla="*/ 668524 w 1699638"/>
              <a:gd name="connsiteY9" fmla="*/ 2685381 h 2685381"/>
              <a:gd name="connsiteX10" fmla="*/ 0 w 1699638"/>
              <a:gd name="connsiteY10" fmla="*/ 2685381 h 2685381"/>
              <a:gd name="connsiteX11" fmla="*/ 0 w 1699638"/>
              <a:gd name="connsiteY11" fmla="*/ 2067743 h 2685381"/>
              <a:gd name="connsiteX12" fmla="*/ 0 w 1699638"/>
              <a:gd name="connsiteY12" fmla="*/ 1369544 h 2685381"/>
              <a:gd name="connsiteX13" fmla="*/ 0 w 1699638"/>
              <a:gd name="connsiteY13" fmla="*/ 698199 h 2685381"/>
              <a:gd name="connsiteX14" fmla="*/ 0 w 1699638"/>
              <a:gd name="connsiteY14" fmla="*/ 0 h 268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99638" h="2685381" fill="none" extrusionOk="0">
                <a:moveTo>
                  <a:pt x="0" y="0"/>
                </a:moveTo>
                <a:cubicBezTo>
                  <a:pt x="110213" y="-22097"/>
                  <a:pt x="338234" y="20725"/>
                  <a:pt x="549550" y="0"/>
                </a:cubicBezTo>
                <a:cubicBezTo>
                  <a:pt x="760866" y="-20725"/>
                  <a:pt x="928633" y="1409"/>
                  <a:pt x="1133092" y="0"/>
                </a:cubicBezTo>
                <a:cubicBezTo>
                  <a:pt x="1337551" y="-1409"/>
                  <a:pt x="1580818" y="11912"/>
                  <a:pt x="1699638" y="0"/>
                </a:cubicBezTo>
                <a:cubicBezTo>
                  <a:pt x="1705843" y="136227"/>
                  <a:pt x="1701203" y="391061"/>
                  <a:pt x="1699638" y="590784"/>
                </a:cubicBezTo>
                <a:cubicBezTo>
                  <a:pt x="1698073" y="790507"/>
                  <a:pt x="1709720" y="986180"/>
                  <a:pt x="1699638" y="1208421"/>
                </a:cubicBezTo>
                <a:cubicBezTo>
                  <a:pt x="1689556" y="1430662"/>
                  <a:pt x="1733483" y="1719828"/>
                  <a:pt x="1699638" y="1933474"/>
                </a:cubicBezTo>
                <a:cubicBezTo>
                  <a:pt x="1665793" y="2147120"/>
                  <a:pt x="1671979" y="2408401"/>
                  <a:pt x="1699638" y="2685381"/>
                </a:cubicBezTo>
                <a:cubicBezTo>
                  <a:pt x="1540746" y="2689578"/>
                  <a:pt x="1370685" y="2662946"/>
                  <a:pt x="1184081" y="2685381"/>
                </a:cubicBezTo>
                <a:cubicBezTo>
                  <a:pt x="997477" y="2707816"/>
                  <a:pt x="875174" y="2683118"/>
                  <a:pt x="668524" y="2685381"/>
                </a:cubicBezTo>
                <a:cubicBezTo>
                  <a:pt x="461874" y="2687644"/>
                  <a:pt x="143044" y="2714767"/>
                  <a:pt x="0" y="2685381"/>
                </a:cubicBezTo>
                <a:cubicBezTo>
                  <a:pt x="-26849" y="2544166"/>
                  <a:pt x="-13735" y="2296103"/>
                  <a:pt x="0" y="2067743"/>
                </a:cubicBezTo>
                <a:cubicBezTo>
                  <a:pt x="13735" y="1839383"/>
                  <a:pt x="-16658" y="1686208"/>
                  <a:pt x="0" y="1369544"/>
                </a:cubicBezTo>
                <a:cubicBezTo>
                  <a:pt x="16658" y="1052880"/>
                  <a:pt x="33278" y="1021557"/>
                  <a:pt x="0" y="698199"/>
                </a:cubicBezTo>
                <a:cubicBezTo>
                  <a:pt x="-33278" y="374842"/>
                  <a:pt x="-14091" y="199349"/>
                  <a:pt x="0" y="0"/>
                </a:cubicBezTo>
                <a:close/>
              </a:path>
              <a:path w="1699638" h="2685381" stroke="0" extrusionOk="0">
                <a:moveTo>
                  <a:pt x="0" y="0"/>
                </a:moveTo>
                <a:cubicBezTo>
                  <a:pt x="118590" y="2891"/>
                  <a:pt x="365837" y="25205"/>
                  <a:pt x="566546" y="0"/>
                </a:cubicBezTo>
                <a:cubicBezTo>
                  <a:pt x="767255" y="-25205"/>
                  <a:pt x="1014092" y="17491"/>
                  <a:pt x="1150088" y="0"/>
                </a:cubicBezTo>
                <a:cubicBezTo>
                  <a:pt x="1286084" y="-17491"/>
                  <a:pt x="1497935" y="-4736"/>
                  <a:pt x="1699638" y="0"/>
                </a:cubicBezTo>
                <a:cubicBezTo>
                  <a:pt x="1700899" y="205395"/>
                  <a:pt x="1726964" y="428939"/>
                  <a:pt x="1699638" y="644491"/>
                </a:cubicBezTo>
                <a:cubicBezTo>
                  <a:pt x="1672312" y="860043"/>
                  <a:pt x="1670298" y="1129189"/>
                  <a:pt x="1699638" y="1315837"/>
                </a:cubicBezTo>
                <a:cubicBezTo>
                  <a:pt x="1728978" y="1502485"/>
                  <a:pt x="1703185" y="1746344"/>
                  <a:pt x="1699638" y="2014036"/>
                </a:cubicBezTo>
                <a:cubicBezTo>
                  <a:pt x="1696091" y="2281728"/>
                  <a:pt x="1671234" y="2367032"/>
                  <a:pt x="1699638" y="2685381"/>
                </a:cubicBezTo>
                <a:cubicBezTo>
                  <a:pt x="1579980" y="2690772"/>
                  <a:pt x="1321163" y="2689730"/>
                  <a:pt x="1167085" y="2685381"/>
                </a:cubicBezTo>
                <a:cubicBezTo>
                  <a:pt x="1013007" y="2681032"/>
                  <a:pt x="872112" y="2664131"/>
                  <a:pt x="634532" y="2685381"/>
                </a:cubicBezTo>
                <a:cubicBezTo>
                  <a:pt x="396952" y="2706631"/>
                  <a:pt x="146991" y="2682282"/>
                  <a:pt x="0" y="2685381"/>
                </a:cubicBezTo>
                <a:cubicBezTo>
                  <a:pt x="25488" y="2469890"/>
                  <a:pt x="-2954" y="2292937"/>
                  <a:pt x="0" y="2094597"/>
                </a:cubicBezTo>
                <a:cubicBezTo>
                  <a:pt x="2954" y="1896257"/>
                  <a:pt x="8431" y="1643355"/>
                  <a:pt x="0" y="1450106"/>
                </a:cubicBezTo>
                <a:cubicBezTo>
                  <a:pt x="-8431" y="1256857"/>
                  <a:pt x="26015" y="969449"/>
                  <a:pt x="0" y="725053"/>
                </a:cubicBezTo>
                <a:cubicBezTo>
                  <a:pt x="-26015" y="480657"/>
                  <a:pt x="-22839" y="183976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32525619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108000" tIns="108000" rIns="108000" bIns="108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BeeZe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1100" b="1" dirty="0"/>
              <a:t>Aufgaben </a:t>
            </a:r>
            <a:br>
              <a:rPr lang="de-DE" sz="1100" b="1" dirty="0"/>
            </a:br>
            <a:r>
              <a:rPr lang="de-DE" sz="1100" b="1" dirty="0"/>
              <a:t>(etwas schwieriger)</a:t>
            </a:r>
            <a:endParaRPr lang="de-DE" sz="1100" dirty="0"/>
          </a:p>
          <a:p>
            <a:pPr marL="171450" indent="-1714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100" dirty="0"/>
              <a:t>TB 118/3</a:t>
            </a:r>
          </a:p>
          <a:p>
            <a:pPr marL="171450" indent="-1714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100" dirty="0"/>
              <a:t>TB 119/5</a:t>
            </a:r>
          </a:p>
          <a:p>
            <a:pPr marL="171450" indent="-1714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100" dirty="0"/>
              <a:t>TB 121/10</a:t>
            </a:r>
          </a:p>
        </p:txBody>
      </p:sp>
      <p:sp>
        <p:nvSpPr>
          <p:cNvPr id="13" name="Eine Ecke des Rechtecks schneiden 12">
            <a:extLst>
              <a:ext uri="{FF2B5EF4-FFF2-40B4-BE49-F238E27FC236}">
                <a16:creationId xmlns:a16="http://schemas.microsoft.com/office/drawing/2014/main" id="{5CAB3F8A-095D-B948-B581-12AC6D1A1BE5}"/>
              </a:ext>
            </a:extLst>
          </p:cNvPr>
          <p:cNvSpPr/>
          <p:nvPr/>
        </p:nvSpPr>
        <p:spPr>
          <a:xfrm>
            <a:off x="9460714" y="6683095"/>
            <a:ext cx="1943699" cy="960969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BeeZee" pitchFamily="2" charset="0"/>
              </a:rPr>
              <a:t>Wenn du ein Lernprofibändchen hast, darfst du natürlich auch draußen arbeiten. </a:t>
            </a:r>
          </a:p>
        </p:txBody>
      </p:sp>
      <p:sp>
        <p:nvSpPr>
          <p:cNvPr id="16" name="Abgerundete rechteckige Legende 15">
            <a:extLst>
              <a:ext uri="{FF2B5EF4-FFF2-40B4-BE49-F238E27FC236}">
                <a16:creationId xmlns:a16="http://schemas.microsoft.com/office/drawing/2014/main" id="{71B743F3-FBF2-3AA7-3BA9-986AEC4A3209}"/>
              </a:ext>
            </a:extLst>
          </p:cNvPr>
          <p:cNvSpPr/>
          <p:nvPr/>
        </p:nvSpPr>
        <p:spPr>
          <a:xfrm>
            <a:off x="-2384262" y="4293384"/>
            <a:ext cx="1176194" cy="1753971"/>
          </a:xfrm>
          <a:prstGeom prst="wedgeRoundRectCallout">
            <a:avLst>
              <a:gd name="adj1" fmla="val 65128"/>
              <a:gd name="adj2" fmla="val -3301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BeeZee" pitchFamily="2" charset="0"/>
              </a:rPr>
              <a:t>Entscheide Dinge selbst, die dir zunächst unklar sind. Überlege, was eine gute Lösung wäre und setze sie dann um. </a:t>
            </a:r>
          </a:p>
        </p:txBody>
      </p:sp>
      <p:pic>
        <p:nvPicPr>
          <p:cNvPr id="8" name="Grafik 7" descr="Ein Bild, das Zeichnung, Cartoon, Kleidung, Entwurf enthält.&#10;&#10;Automatisch generierte Beschreibung">
            <a:extLst>
              <a:ext uri="{FF2B5EF4-FFF2-40B4-BE49-F238E27FC236}">
                <a16:creationId xmlns:a16="http://schemas.microsoft.com/office/drawing/2014/main" id="{53798FEF-D3FB-10BD-B43D-03CA4B467C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32188" y="-5773232"/>
            <a:ext cx="6350000" cy="7620000"/>
          </a:xfrm>
          <a:prstGeom prst="rect">
            <a:avLst/>
          </a:prstGeom>
        </p:spPr>
      </p:pic>
      <p:pic>
        <p:nvPicPr>
          <p:cNvPr id="14" name="Grafik 13" descr="Ein Bild, das Zeichnung, Cartoon, Darstellung, Kleid enthält.&#10;&#10;Automatisch generierte Beschreibung">
            <a:extLst>
              <a:ext uri="{FF2B5EF4-FFF2-40B4-BE49-F238E27FC236}">
                <a16:creationId xmlns:a16="http://schemas.microsoft.com/office/drawing/2014/main" id="{19C5F4DD-C24A-B22A-4265-4C4517F718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73638" y="3686586"/>
            <a:ext cx="6350000" cy="7620000"/>
          </a:xfrm>
          <a:prstGeom prst="rect">
            <a:avLst/>
          </a:prstGeom>
        </p:spPr>
      </p:pic>
      <p:pic>
        <p:nvPicPr>
          <p:cNvPr id="18" name="Grafik 17" descr="Ein Bild, das Schuhwerk, Kleidung, Puppe, Cartoon enthält.&#10;&#10;Automatisch generierte Beschreibung">
            <a:extLst>
              <a:ext uri="{FF2B5EF4-FFF2-40B4-BE49-F238E27FC236}">
                <a16:creationId xmlns:a16="http://schemas.microsoft.com/office/drawing/2014/main" id="{DE7582A2-BCAF-D1FD-7784-89DABD015C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05856" y="-1493788"/>
            <a:ext cx="6350000" cy="7620000"/>
          </a:xfrm>
          <a:prstGeom prst="rect">
            <a:avLst/>
          </a:prstGeom>
        </p:spPr>
      </p:pic>
      <p:pic>
        <p:nvPicPr>
          <p:cNvPr id="20" name="Grafik 19" descr="Ein Bild, das Zeichnung, Cartoon, Darstellung, Entwurf enthält.&#10;&#10;Automatisch generierte Beschreibung">
            <a:extLst>
              <a:ext uri="{FF2B5EF4-FFF2-40B4-BE49-F238E27FC236}">
                <a16:creationId xmlns:a16="http://schemas.microsoft.com/office/drawing/2014/main" id="{A9401041-4585-E8DD-994E-EE8829B6B3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13766" y="-8125165"/>
            <a:ext cx="6350000" cy="7620000"/>
          </a:xfrm>
          <a:prstGeom prst="rect">
            <a:avLst/>
          </a:prstGeom>
        </p:spPr>
      </p:pic>
      <p:pic>
        <p:nvPicPr>
          <p:cNvPr id="23" name="Grafik 22" descr="Ein Bild, das Zeichnung, Kleidung, stehend, Schuhwerk enthält.&#10;&#10;Automatisch generierte Beschreibung">
            <a:extLst>
              <a:ext uri="{FF2B5EF4-FFF2-40B4-BE49-F238E27FC236}">
                <a16:creationId xmlns:a16="http://schemas.microsoft.com/office/drawing/2014/main" id="{3F086135-817B-05E9-A8AB-AEA25141C2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00543" y="-8682302"/>
            <a:ext cx="6350000" cy="7620000"/>
          </a:xfrm>
          <a:prstGeom prst="rect">
            <a:avLst/>
          </a:prstGeom>
        </p:spPr>
      </p:pic>
      <p:pic>
        <p:nvPicPr>
          <p:cNvPr id="25" name="Grafik 24" descr="Ein Bild, das Cartoon, Kleidung, Zeichnung, Junge enthält.&#10;&#10;Automatisch generierte Beschreibung">
            <a:extLst>
              <a:ext uri="{FF2B5EF4-FFF2-40B4-BE49-F238E27FC236}">
                <a16:creationId xmlns:a16="http://schemas.microsoft.com/office/drawing/2014/main" id="{49178DCB-099D-2443-00E7-4E37F09960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6892" y="-7730805"/>
            <a:ext cx="6350000" cy="7620000"/>
          </a:xfrm>
          <a:prstGeom prst="rect">
            <a:avLst/>
          </a:prstGeom>
        </p:spPr>
      </p:pic>
      <p:pic>
        <p:nvPicPr>
          <p:cNvPr id="29" name="Grafik 28" descr="Ein Bild, das Zeichnung, Entwurf, Cartoon enthält.&#10;&#10;Automatisch generierte Beschreibung">
            <a:extLst>
              <a:ext uri="{FF2B5EF4-FFF2-40B4-BE49-F238E27FC236}">
                <a16:creationId xmlns:a16="http://schemas.microsoft.com/office/drawing/2014/main" id="{E7B5802E-0A0B-479D-2DAF-71BBE26C231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72532" y="-2864162"/>
            <a:ext cx="6350000" cy="7620000"/>
          </a:xfrm>
          <a:prstGeom prst="rect">
            <a:avLst/>
          </a:prstGeom>
        </p:spPr>
      </p:pic>
      <p:sp>
        <p:nvSpPr>
          <p:cNvPr id="30" name="Ellipse 9">
            <a:extLst>
              <a:ext uri="{FF2B5EF4-FFF2-40B4-BE49-F238E27FC236}">
                <a16:creationId xmlns:a16="http://schemas.microsoft.com/office/drawing/2014/main" id="{A9FC19A9-7E39-D4E6-E2DA-6D4FE27F03D5}"/>
              </a:ext>
            </a:extLst>
          </p:cNvPr>
          <p:cNvSpPr/>
          <p:nvPr/>
        </p:nvSpPr>
        <p:spPr>
          <a:xfrm>
            <a:off x="-3035194" y="11262472"/>
            <a:ext cx="184208" cy="1842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42F72AD8-F690-4120-858B-93CCC64FADC1}"/>
              </a:ext>
            </a:extLst>
          </p:cNvPr>
          <p:cNvSpPr txBox="1"/>
          <p:nvPr/>
        </p:nvSpPr>
        <p:spPr>
          <a:xfrm>
            <a:off x="-2751944" y="8528169"/>
            <a:ext cx="841965" cy="182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de-DE" sz="1100" dirty="0">
                <a:latin typeface="ABeeZee" pitchFamily="2" charset="0"/>
              </a:rPr>
              <a:t>Informationstext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9F232757-B66B-9A5B-D387-041E7BDC7B62}"/>
              </a:ext>
            </a:extLst>
          </p:cNvPr>
          <p:cNvSpPr txBox="1"/>
          <p:nvPr/>
        </p:nvSpPr>
        <p:spPr>
          <a:xfrm>
            <a:off x="-2730675" y="9089985"/>
            <a:ext cx="481361" cy="182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de-DE" sz="1100" dirty="0">
                <a:latin typeface="ABeeZee" pitchFamily="2" charset="0"/>
              </a:rPr>
              <a:t>Aufgabe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E7F47D89-5492-CB52-A158-74EA642CC0FE}"/>
              </a:ext>
            </a:extLst>
          </p:cNvPr>
          <p:cNvSpPr txBox="1"/>
          <p:nvPr/>
        </p:nvSpPr>
        <p:spPr>
          <a:xfrm>
            <a:off x="-2751944" y="9651801"/>
            <a:ext cx="523969" cy="182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de-DE" sz="1100" dirty="0">
                <a:latin typeface="ABeeZee" pitchFamily="2" charset="0"/>
              </a:rPr>
              <a:t>Kontrolle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2CA11997-D29C-6A38-7E9D-0DAE8B611F7B}"/>
              </a:ext>
            </a:extLst>
          </p:cNvPr>
          <p:cNvSpPr txBox="1"/>
          <p:nvPr/>
        </p:nvSpPr>
        <p:spPr>
          <a:xfrm>
            <a:off x="-2756946" y="10152244"/>
            <a:ext cx="462655" cy="182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de-DE" sz="1100" dirty="0" err="1">
                <a:latin typeface="ABeeZee" pitchFamily="2" charset="0"/>
              </a:rPr>
              <a:t>FunFact</a:t>
            </a:r>
            <a:endParaRPr lang="de-DE" sz="1100" dirty="0">
              <a:latin typeface="ABeeZee" pitchFamily="2" charset="0"/>
            </a:endParaRP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A0530A77-C864-1F28-3B8A-228296D01EA1}"/>
              </a:ext>
            </a:extLst>
          </p:cNvPr>
          <p:cNvSpPr txBox="1"/>
          <p:nvPr/>
        </p:nvSpPr>
        <p:spPr>
          <a:xfrm>
            <a:off x="-2748379" y="10713944"/>
            <a:ext cx="623732" cy="182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de-DE" sz="1100" dirty="0">
                <a:latin typeface="ABeeZee" pitchFamily="2" charset="0"/>
              </a:rPr>
              <a:t>Selbstcheck</a:t>
            </a:r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860A338C-62C2-3A95-8D8E-E8496F3DDAAF}"/>
              </a:ext>
            </a:extLst>
          </p:cNvPr>
          <p:cNvGrpSpPr/>
          <p:nvPr/>
        </p:nvGrpSpPr>
        <p:grpSpPr>
          <a:xfrm>
            <a:off x="-3075919" y="9602489"/>
            <a:ext cx="224075" cy="224052"/>
            <a:chOff x="-3505499" y="4071035"/>
            <a:chExt cx="693555" cy="693484"/>
          </a:xfrm>
        </p:grpSpPr>
        <p:sp>
          <p:nvSpPr>
            <p:cNvPr id="37" name="Freihandform: Form 150">
              <a:extLst>
                <a:ext uri="{FF2B5EF4-FFF2-40B4-BE49-F238E27FC236}">
                  <a16:creationId xmlns:a16="http://schemas.microsoft.com/office/drawing/2014/main" id="{196AB14F-A75A-1CF7-1F11-E3681ED8402F}"/>
                </a:ext>
              </a:extLst>
            </p:cNvPr>
            <p:cNvSpPr/>
            <p:nvPr/>
          </p:nvSpPr>
          <p:spPr>
            <a:xfrm>
              <a:off x="-3505499" y="4071035"/>
              <a:ext cx="693555" cy="693484"/>
            </a:xfrm>
            <a:custGeom>
              <a:avLst/>
              <a:gdLst>
                <a:gd name="connsiteX0" fmla="*/ 693555 w 693555"/>
                <a:gd name="connsiteY0" fmla="*/ 346742 h 693484"/>
                <a:gd name="connsiteX1" fmla="*/ 346778 w 693555"/>
                <a:gd name="connsiteY1" fmla="*/ 693484 h 693484"/>
                <a:gd name="connsiteX2" fmla="*/ 0 w 693555"/>
                <a:gd name="connsiteY2" fmla="*/ 346742 h 693484"/>
                <a:gd name="connsiteX3" fmla="*/ 346778 w 693555"/>
                <a:gd name="connsiteY3" fmla="*/ 0 h 693484"/>
                <a:gd name="connsiteX4" fmla="*/ 693555 w 693555"/>
                <a:gd name="connsiteY4" fmla="*/ 346742 h 693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555" h="693484">
                  <a:moveTo>
                    <a:pt x="693555" y="346742"/>
                  </a:moveTo>
                  <a:cubicBezTo>
                    <a:pt x="693555" y="538243"/>
                    <a:pt x="538298" y="693484"/>
                    <a:pt x="346778" y="693484"/>
                  </a:cubicBezTo>
                  <a:cubicBezTo>
                    <a:pt x="155258" y="693484"/>
                    <a:pt x="0" y="538243"/>
                    <a:pt x="0" y="346742"/>
                  </a:cubicBezTo>
                  <a:cubicBezTo>
                    <a:pt x="0" y="155242"/>
                    <a:pt x="155258" y="0"/>
                    <a:pt x="346778" y="0"/>
                  </a:cubicBezTo>
                  <a:cubicBezTo>
                    <a:pt x="538298" y="0"/>
                    <a:pt x="693555" y="155242"/>
                    <a:pt x="693555" y="346742"/>
                  </a:cubicBezTo>
                  <a:close/>
                </a:path>
              </a:pathLst>
            </a:custGeom>
            <a:solidFill>
              <a:schemeClr val="accent4"/>
            </a:solidFill>
            <a:ln w="90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8" name="Freihandform: Form 151">
              <a:extLst>
                <a:ext uri="{FF2B5EF4-FFF2-40B4-BE49-F238E27FC236}">
                  <a16:creationId xmlns:a16="http://schemas.microsoft.com/office/drawing/2014/main" id="{A3A133D5-77BF-E4DF-B12F-91E625D4C573}"/>
                </a:ext>
              </a:extLst>
            </p:cNvPr>
            <p:cNvSpPr/>
            <p:nvPr/>
          </p:nvSpPr>
          <p:spPr>
            <a:xfrm>
              <a:off x="-3394159" y="4185728"/>
              <a:ext cx="448421" cy="448466"/>
            </a:xfrm>
            <a:custGeom>
              <a:avLst/>
              <a:gdLst>
                <a:gd name="connsiteX0" fmla="*/ 154469 w 448421"/>
                <a:gd name="connsiteY0" fmla="*/ 0 h 448466"/>
                <a:gd name="connsiteX1" fmla="*/ 308798 w 448421"/>
                <a:gd name="connsiteY1" fmla="*/ 154413 h 448466"/>
                <a:gd name="connsiteX2" fmla="*/ 282943 w 448421"/>
                <a:gd name="connsiteY2" fmla="*/ 239881 h 448466"/>
                <a:gd name="connsiteX3" fmla="*/ 314177 w 448421"/>
                <a:gd name="connsiteY3" fmla="*/ 271112 h 448466"/>
                <a:gd name="connsiteX4" fmla="*/ 314503 w 448421"/>
                <a:gd name="connsiteY4" fmla="*/ 270782 h 448466"/>
                <a:gd name="connsiteX5" fmla="*/ 342198 w 448421"/>
                <a:gd name="connsiteY5" fmla="*/ 270782 h 448466"/>
                <a:gd name="connsiteX6" fmla="*/ 442723 w 448421"/>
                <a:gd name="connsiteY6" fmla="*/ 371296 h 448466"/>
                <a:gd name="connsiteX7" fmla="*/ 442723 w 448421"/>
                <a:gd name="connsiteY7" fmla="*/ 398988 h 448466"/>
                <a:gd name="connsiteX8" fmla="*/ 398937 w 448421"/>
                <a:gd name="connsiteY8" fmla="*/ 442766 h 448466"/>
                <a:gd name="connsiteX9" fmla="*/ 371242 w 448421"/>
                <a:gd name="connsiteY9" fmla="*/ 442766 h 448466"/>
                <a:gd name="connsiteX10" fmla="*/ 270901 w 448421"/>
                <a:gd name="connsiteY10" fmla="*/ 342071 h 448466"/>
                <a:gd name="connsiteX11" fmla="*/ 270901 w 448421"/>
                <a:gd name="connsiteY11" fmla="*/ 314380 h 448466"/>
                <a:gd name="connsiteX12" fmla="*/ 271231 w 448421"/>
                <a:gd name="connsiteY12" fmla="*/ 314053 h 448466"/>
                <a:gd name="connsiteX13" fmla="*/ 239997 w 448421"/>
                <a:gd name="connsiteY13" fmla="*/ 282823 h 448466"/>
                <a:gd name="connsiteX14" fmla="*/ 25923 w 448421"/>
                <a:gd name="connsiteY14" fmla="*/ 239956 h 448466"/>
                <a:gd name="connsiteX15" fmla="*/ 68794 w 448421"/>
                <a:gd name="connsiteY15" fmla="*/ 25904 h 448466"/>
                <a:gd name="connsiteX16" fmla="*/ 154469 w 448421"/>
                <a:gd name="connsiteY16" fmla="*/ 0 h 448466"/>
                <a:gd name="connsiteX17" fmla="*/ 154469 w 448421"/>
                <a:gd name="connsiteY17" fmla="*/ 34657 h 448466"/>
                <a:gd name="connsiteX18" fmla="*/ 274185 w 448421"/>
                <a:gd name="connsiteY18" fmla="*/ 154361 h 448466"/>
                <a:gd name="connsiteX19" fmla="*/ 154469 w 448421"/>
                <a:gd name="connsiteY19" fmla="*/ 274066 h 448466"/>
                <a:gd name="connsiteX20" fmla="*/ 34752 w 448421"/>
                <a:gd name="connsiteY20" fmla="*/ 154361 h 448466"/>
                <a:gd name="connsiteX21" fmla="*/ 154469 w 448421"/>
                <a:gd name="connsiteY21" fmla="*/ 34657 h 448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8421" h="448466">
                  <a:moveTo>
                    <a:pt x="154469" y="0"/>
                  </a:moveTo>
                  <a:cubicBezTo>
                    <a:pt x="239728" y="27"/>
                    <a:pt x="308826" y="69158"/>
                    <a:pt x="308798" y="154413"/>
                  </a:cubicBezTo>
                  <a:cubicBezTo>
                    <a:pt x="308788" y="184827"/>
                    <a:pt x="299792" y="214562"/>
                    <a:pt x="282943" y="239881"/>
                  </a:cubicBezTo>
                  <a:lnTo>
                    <a:pt x="314177" y="271112"/>
                  </a:lnTo>
                  <a:lnTo>
                    <a:pt x="314503" y="270782"/>
                  </a:lnTo>
                  <a:cubicBezTo>
                    <a:pt x="322163" y="263164"/>
                    <a:pt x="334538" y="263164"/>
                    <a:pt x="342198" y="270782"/>
                  </a:cubicBezTo>
                  <a:lnTo>
                    <a:pt x="442723" y="371296"/>
                  </a:lnTo>
                  <a:cubicBezTo>
                    <a:pt x="450321" y="378962"/>
                    <a:pt x="450321" y="391322"/>
                    <a:pt x="442723" y="398988"/>
                  </a:cubicBezTo>
                  <a:lnTo>
                    <a:pt x="398937" y="442766"/>
                  </a:lnTo>
                  <a:cubicBezTo>
                    <a:pt x="391270" y="450367"/>
                    <a:pt x="378909" y="450367"/>
                    <a:pt x="371242" y="442766"/>
                  </a:cubicBezTo>
                  <a:lnTo>
                    <a:pt x="270901" y="342071"/>
                  </a:lnTo>
                  <a:cubicBezTo>
                    <a:pt x="263279" y="334416"/>
                    <a:pt x="263279" y="322039"/>
                    <a:pt x="270901" y="314380"/>
                  </a:cubicBezTo>
                  <a:lnTo>
                    <a:pt x="271231" y="314053"/>
                  </a:lnTo>
                  <a:lnTo>
                    <a:pt x="239997" y="282823"/>
                  </a:lnTo>
                  <a:cubicBezTo>
                    <a:pt x="169044" y="330095"/>
                    <a:pt x="73197" y="310902"/>
                    <a:pt x="25923" y="239956"/>
                  </a:cubicBezTo>
                  <a:cubicBezTo>
                    <a:pt x="-21354" y="169010"/>
                    <a:pt x="-2159" y="73173"/>
                    <a:pt x="68794" y="25904"/>
                  </a:cubicBezTo>
                  <a:cubicBezTo>
                    <a:pt x="94167" y="8998"/>
                    <a:pt x="123979" y="-17"/>
                    <a:pt x="154469" y="0"/>
                  </a:cubicBezTo>
                  <a:close/>
                  <a:moveTo>
                    <a:pt x="154469" y="34657"/>
                  </a:moveTo>
                  <a:cubicBezTo>
                    <a:pt x="220588" y="34657"/>
                    <a:pt x="274185" y="88253"/>
                    <a:pt x="274185" y="154361"/>
                  </a:cubicBezTo>
                  <a:cubicBezTo>
                    <a:pt x="274185" y="220474"/>
                    <a:pt x="220588" y="274066"/>
                    <a:pt x="154469" y="274066"/>
                  </a:cubicBezTo>
                  <a:cubicBezTo>
                    <a:pt x="88353" y="274066"/>
                    <a:pt x="34752" y="220474"/>
                    <a:pt x="34752" y="154361"/>
                  </a:cubicBezTo>
                  <a:cubicBezTo>
                    <a:pt x="34752" y="88253"/>
                    <a:pt x="88353" y="34657"/>
                    <a:pt x="154469" y="34657"/>
                  </a:cubicBezTo>
                  <a:close/>
                </a:path>
              </a:pathLst>
            </a:custGeom>
            <a:solidFill>
              <a:srgbClr val="FFFFFF"/>
            </a:solidFill>
            <a:ln w="90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7A2E5BD5-6A90-0523-0C34-EAEBE6AF4321}"/>
              </a:ext>
            </a:extLst>
          </p:cNvPr>
          <p:cNvGrpSpPr/>
          <p:nvPr/>
        </p:nvGrpSpPr>
        <p:grpSpPr>
          <a:xfrm>
            <a:off x="-3066457" y="10680444"/>
            <a:ext cx="232619" cy="232618"/>
            <a:chOff x="-3212509" y="4721334"/>
            <a:chExt cx="232619" cy="232618"/>
          </a:xfrm>
        </p:grpSpPr>
        <p:sp>
          <p:nvSpPr>
            <p:cNvPr id="40" name="Ellipse 153">
              <a:extLst>
                <a:ext uri="{FF2B5EF4-FFF2-40B4-BE49-F238E27FC236}">
                  <a16:creationId xmlns:a16="http://schemas.microsoft.com/office/drawing/2014/main" id="{7282D15A-BEDE-5140-CD79-E6039A5BDD43}"/>
                </a:ext>
              </a:extLst>
            </p:cNvPr>
            <p:cNvSpPr/>
            <p:nvPr/>
          </p:nvSpPr>
          <p:spPr>
            <a:xfrm>
              <a:off x="-3184775" y="4745539"/>
              <a:ext cx="184208" cy="18420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4A2E01C7-91C6-6761-47AA-A391A69F5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-3212509" y="4721334"/>
              <a:ext cx="232619" cy="232618"/>
            </a:xfrm>
            <a:prstGeom prst="rect">
              <a:avLst/>
            </a:prstGeom>
          </p:spPr>
        </p:pic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AC0E79B8-1DF7-34E0-D3B8-1E2DCA56CC81}"/>
              </a:ext>
            </a:extLst>
          </p:cNvPr>
          <p:cNvGrpSpPr/>
          <p:nvPr/>
        </p:nvGrpSpPr>
        <p:grpSpPr>
          <a:xfrm>
            <a:off x="-3075919" y="8528169"/>
            <a:ext cx="232619" cy="232618"/>
            <a:chOff x="-3221971" y="2569059"/>
            <a:chExt cx="232619" cy="232618"/>
          </a:xfrm>
        </p:grpSpPr>
        <p:sp>
          <p:nvSpPr>
            <p:cNvPr id="43" name="Ellipse 156">
              <a:extLst>
                <a:ext uri="{FF2B5EF4-FFF2-40B4-BE49-F238E27FC236}">
                  <a16:creationId xmlns:a16="http://schemas.microsoft.com/office/drawing/2014/main" id="{86AECAB8-9EB6-3C9F-1607-E2B6C64F050B}"/>
                </a:ext>
              </a:extLst>
            </p:cNvPr>
            <p:cNvSpPr/>
            <p:nvPr/>
          </p:nvSpPr>
          <p:spPr>
            <a:xfrm>
              <a:off x="-3197172" y="2593264"/>
              <a:ext cx="184208" cy="18420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4" name="Grafik 43">
              <a:extLst>
                <a:ext uri="{FF2B5EF4-FFF2-40B4-BE49-F238E27FC236}">
                  <a16:creationId xmlns:a16="http://schemas.microsoft.com/office/drawing/2014/main" id="{D2D977FA-A207-954C-98BF-78CE765A7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-3221971" y="2569059"/>
              <a:ext cx="232619" cy="232618"/>
            </a:xfrm>
            <a:prstGeom prst="rect">
              <a:avLst/>
            </a:prstGeom>
          </p:spPr>
        </p:pic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45F30D72-5229-1ADA-82F6-4C5B6892E90B}"/>
              </a:ext>
            </a:extLst>
          </p:cNvPr>
          <p:cNvGrpSpPr/>
          <p:nvPr/>
        </p:nvGrpSpPr>
        <p:grpSpPr>
          <a:xfrm>
            <a:off x="-3066457" y="10129682"/>
            <a:ext cx="232619" cy="232618"/>
            <a:chOff x="-3212509" y="4170572"/>
            <a:chExt cx="232619" cy="232618"/>
          </a:xfrm>
        </p:grpSpPr>
        <p:sp>
          <p:nvSpPr>
            <p:cNvPr id="46" name="Ellipse 159">
              <a:extLst>
                <a:ext uri="{FF2B5EF4-FFF2-40B4-BE49-F238E27FC236}">
                  <a16:creationId xmlns:a16="http://schemas.microsoft.com/office/drawing/2014/main" id="{1E64E43C-D456-9012-B4B1-FD2ACDABDBD5}"/>
                </a:ext>
              </a:extLst>
            </p:cNvPr>
            <p:cNvSpPr/>
            <p:nvPr/>
          </p:nvSpPr>
          <p:spPr>
            <a:xfrm>
              <a:off x="-3188304" y="4187716"/>
              <a:ext cx="184208" cy="18420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7" name="Grafik 46">
              <a:extLst>
                <a:ext uri="{FF2B5EF4-FFF2-40B4-BE49-F238E27FC236}">
                  <a16:creationId xmlns:a16="http://schemas.microsoft.com/office/drawing/2014/main" id="{E6777DAA-F3D7-7449-112A-5ADDC912F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-3212509" y="4170572"/>
              <a:ext cx="232619" cy="232618"/>
            </a:xfrm>
            <a:prstGeom prst="rect">
              <a:avLst/>
            </a:prstGeom>
          </p:spPr>
        </p:pic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CB850480-D6AC-5323-0E4F-3CE4CEAF23DC}"/>
              </a:ext>
            </a:extLst>
          </p:cNvPr>
          <p:cNvGrpSpPr/>
          <p:nvPr/>
        </p:nvGrpSpPr>
        <p:grpSpPr>
          <a:xfrm>
            <a:off x="-3075921" y="9074827"/>
            <a:ext cx="232619" cy="232618"/>
            <a:chOff x="-3221973" y="3115717"/>
            <a:chExt cx="232619" cy="232618"/>
          </a:xfrm>
        </p:grpSpPr>
        <p:sp>
          <p:nvSpPr>
            <p:cNvPr id="49" name="Ellipse 162">
              <a:extLst>
                <a:ext uri="{FF2B5EF4-FFF2-40B4-BE49-F238E27FC236}">
                  <a16:creationId xmlns:a16="http://schemas.microsoft.com/office/drawing/2014/main" id="{7B248E9B-7C6D-76ED-4717-61ADBA9D827A}"/>
                </a:ext>
              </a:extLst>
            </p:cNvPr>
            <p:cNvSpPr/>
            <p:nvPr/>
          </p:nvSpPr>
          <p:spPr>
            <a:xfrm>
              <a:off x="-3203679" y="3139922"/>
              <a:ext cx="184208" cy="18420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50" name="Grafik 49">
              <a:extLst>
                <a:ext uri="{FF2B5EF4-FFF2-40B4-BE49-F238E27FC236}">
                  <a16:creationId xmlns:a16="http://schemas.microsoft.com/office/drawing/2014/main" id="{848058CA-006E-D94E-8A87-628D3DBFB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-3221973" y="3115717"/>
              <a:ext cx="232619" cy="232618"/>
            </a:xfrm>
            <a:prstGeom prst="rect">
              <a:avLst/>
            </a:prstGeom>
          </p:spPr>
        </p:pic>
      </p:grp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DE21AD46-749C-0A25-9D05-C7CE0E8DA173}"/>
              </a:ext>
            </a:extLst>
          </p:cNvPr>
          <p:cNvGrpSpPr/>
          <p:nvPr/>
        </p:nvGrpSpPr>
        <p:grpSpPr>
          <a:xfrm>
            <a:off x="-3066457" y="11231210"/>
            <a:ext cx="232619" cy="232618"/>
            <a:chOff x="-3394159" y="6984206"/>
            <a:chExt cx="713657" cy="713657"/>
          </a:xfrm>
        </p:grpSpPr>
        <p:sp>
          <p:nvSpPr>
            <p:cNvPr id="54" name="Ellipse 165">
              <a:extLst>
                <a:ext uri="{FF2B5EF4-FFF2-40B4-BE49-F238E27FC236}">
                  <a16:creationId xmlns:a16="http://schemas.microsoft.com/office/drawing/2014/main" id="{F22DF237-5CA8-BF52-82FE-AE864E17C815}"/>
                </a:ext>
              </a:extLst>
            </p:cNvPr>
            <p:cNvSpPr/>
            <p:nvPr/>
          </p:nvSpPr>
          <p:spPr>
            <a:xfrm>
              <a:off x="-3394159" y="6984206"/>
              <a:ext cx="713657" cy="713657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" name="Stern: 5 Zacken 166">
              <a:extLst>
                <a:ext uri="{FF2B5EF4-FFF2-40B4-BE49-F238E27FC236}">
                  <a16:creationId xmlns:a16="http://schemas.microsoft.com/office/drawing/2014/main" id="{18B25248-1792-10EE-4CF0-1A7E07407A9D}"/>
                </a:ext>
              </a:extLst>
            </p:cNvPr>
            <p:cNvSpPr/>
            <p:nvPr/>
          </p:nvSpPr>
          <p:spPr>
            <a:xfrm>
              <a:off x="-3292689" y="7085676"/>
              <a:ext cx="510716" cy="510716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6" name="Textfeld 55">
            <a:extLst>
              <a:ext uri="{FF2B5EF4-FFF2-40B4-BE49-F238E27FC236}">
                <a16:creationId xmlns:a16="http://schemas.microsoft.com/office/drawing/2014/main" id="{9E8140DD-D11A-7624-2F52-266490A8B766}"/>
              </a:ext>
            </a:extLst>
          </p:cNvPr>
          <p:cNvSpPr txBox="1"/>
          <p:nvPr/>
        </p:nvSpPr>
        <p:spPr>
          <a:xfrm>
            <a:off x="-2756946" y="11284339"/>
            <a:ext cx="911592" cy="182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de-DE" sz="1100" dirty="0" err="1">
                <a:latin typeface="ABeeZee" pitchFamily="2" charset="0"/>
              </a:rPr>
              <a:t>SternchenAufgabe</a:t>
            </a:r>
            <a:endParaRPr lang="de-DE" sz="1100" dirty="0">
              <a:latin typeface="ABeeZee" pitchFamily="2" charset="0"/>
            </a:endParaRPr>
          </a:p>
        </p:txBody>
      </p:sp>
      <p:pic>
        <p:nvPicPr>
          <p:cNvPr id="11" name="Grafik 10" descr="Ein Bild, das Text, Screenshot, Schrift enthält.&#10;&#10;KI-generierte Inhalte können fehlerhaft sein.">
            <a:extLst>
              <a:ext uri="{FF2B5EF4-FFF2-40B4-BE49-F238E27FC236}">
                <a16:creationId xmlns:a16="http://schemas.microsoft.com/office/drawing/2014/main" id="{0A1BCE0B-CEA9-09F0-DE9A-97308F1A0F0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509" y="3540479"/>
            <a:ext cx="3122349" cy="1967867"/>
          </a:xfrm>
          <a:prstGeom prst="rect">
            <a:avLst/>
          </a:prstGeom>
        </p:spPr>
      </p:pic>
      <p:graphicFrame>
        <p:nvGraphicFramePr>
          <p:cNvPr id="17" name="Tabelle 16">
            <a:extLst>
              <a:ext uri="{FF2B5EF4-FFF2-40B4-BE49-F238E27FC236}">
                <a16:creationId xmlns:a16="http://schemas.microsoft.com/office/drawing/2014/main" id="{2508EE99-467B-B9FD-A8EE-D8B733E2C6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145084"/>
              </p:ext>
            </p:extLst>
          </p:nvPr>
        </p:nvGraphicFramePr>
        <p:xfrm>
          <a:off x="900113" y="5696536"/>
          <a:ext cx="5754665" cy="3882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753">
                  <a:extLst>
                    <a:ext uri="{9D8B030D-6E8A-4147-A177-3AD203B41FA5}">
                      <a16:colId xmlns:a16="http://schemas.microsoft.com/office/drawing/2014/main" val="4143820255"/>
                    </a:ext>
                  </a:extLst>
                </a:gridCol>
                <a:gridCol w="819302">
                  <a:extLst>
                    <a:ext uri="{9D8B030D-6E8A-4147-A177-3AD203B41FA5}">
                      <a16:colId xmlns:a16="http://schemas.microsoft.com/office/drawing/2014/main" val="1637811248"/>
                    </a:ext>
                  </a:extLst>
                </a:gridCol>
                <a:gridCol w="885139">
                  <a:extLst>
                    <a:ext uri="{9D8B030D-6E8A-4147-A177-3AD203B41FA5}">
                      <a16:colId xmlns:a16="http://schemas.microsoft.com/office/drawing/2014/main" val="2287787488"/>
                    </a:ext>
                  </a:extLst>
                </a:gridCol>
                <a:gridCol w="1587399">
                  <a:extLst>
                    <a:ext uri="{9D8B030D-6E8A-4147-A177-3AD203B41FA5}">
                      <a16:colId xmlns:a16="http://schemas.microsoft.com/office/drawing/2014/main" val="1329532883"/>
                    </a:ext>
                  </a:extLst>
                </a:gridCol>
                <a:gridCol w="1695072">
                  <a:extLst>
                    <a:ext uri="{9D8B030D-6E8A-4147-A177-3AD203B41FA5}">
                      <a16:colId xmlns:a16="http://schemas.microsoft.com/office/drawing/2014/main" val="2630586032"/>
                    </a:ext>
                  </a:extLst>
                </a:gridCol>
              </a:tblGrid>
              <a:tr h="488669"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ABeeZee" pitchFamily="2" charset="0"/>
                        </a:rPr>
                        <a:t>Aufgabe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ABeeZee" pitchFamily="2" charset="0"/>
                        </a:rPr>
                        <a:t>Mögliche Punkte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ABeeZee" pitchFamily="2" charset="0"/>
                        </a:rPr>
                        <a:t>Erreichte Punkte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ABeeZee" pitchFamily="2" charset="0"/>
                        </a:rPr>
                        <a:t>Verbesserung bei … oder weniger Punkten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ABeeZee" pitchFamily="2" charset="0"/>
                        </a:rPr>
                        <a:t>Grammatik-Kapitel im Buch auf Seite …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124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>
                          <a:latin typeface="ABeeZee" pitchFamily="2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BeeZee" pitchFamily="2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 dirty="0">
                        <a:latin typeface="ABeeZe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ABeeZee" pitchFamily="2" charset="0"/>
                        </a:rPr>
                        <a:t>Hörverstehen musst du nicht verbessern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>
                        <a:latin typeface="ABeeZee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555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>
                          <a:latin typeface="ABeeZee" pitchFamily="2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BeeZee" pitchFamily="2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>
                        <a:latin typeface="ABeeZe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400" b="0" kern="1200" dirty="0">
                          <a:solidFill>
                            <a:schemeClr val="dk1"/>
                          </a:solidFill>
                          <a:latin typeface="ABeeZee" pitchFamily="2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>
                        <a:latin typeface="ABeeZee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45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>
                          <a:latin typeface="ABeeZee" pitchFamily="2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BeeZee" pitchFamily="2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>
                        <a:latin typeface="ABeeZe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400" b="0" kern="1200" dirty="0">
                          <a:solidFill>
                            <a:schemeClr val="dk1"/>
                          </a:solidFill>
                          <a:latin typeface="ABeeZee" pitchFamily="2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>
                        <a:latin typeface="ABeeZee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031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>
                          <a:latin typeface="ABeeZee" pitchFamily="2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BeeZee" pitchFamily="2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 dirty="0">
                        <a:latin typeface="ABeeZe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400" b="0" kern="1200" dirty="0">
                          <a:solidFill>
                            <a:schemeClr val="dk1"/>
                          </a:solidFill>
                          <a:latin typeface="ABeeZee" pitchFamily="2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>
                        <a:latin typeface="ABeeZee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3620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>
                          <a:latin typeface="ABeeZee" pitchFamily="2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BeeZee" pitchFamily="2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>
                        <a:latin typeface="ABeeZe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400" b="0" kern="1200" dirty="0">
                          <a:solidFill>
                            <a:schemeClr val="dk1"/>
                          </a:solidFill>
                          <a:latin typeface="ABeeZee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>
                        <a:latin typeface="ABeeZee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394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>
                          <a:latin typeface="ABeeZee" pitchFamily="2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BeeZee" pitchFamily="2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>
                        <a:latin typeface="ABeeZe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400" b="0" kern="1200" dirty="0">
                          <a:solidFill>
                            <a:schemeClr val="dk1"/>
                          </a:solidFill>
                          <a:latin typeface="ABeeZee" pitchFamily="2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>
                        <a:latin typeface="ABeeZee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771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>
                          <a:latin typeface="ABeeZee" pitchFamily="2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BeeZee" pitchFamily="2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>
                        <a:latin typeface="ABeeZe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400" b="0" kern="1200" dirty="0">
                          <a:solidFill>
                            <a:schemeClr val="dk1"/>
                          </a:solidFill>
                          <a:latin typeface="ABeeZee" pitchFamily="2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 dirty="0">
                        <a:latin typeface="ABeeZee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08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>
                          <a:latin typeface="ABeeZee" pitchFamily="2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BeeZee" pitchFamily="2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 dirty="0">
                        <a:latin typeface="ABeeZe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400" b="0" kern="1200" dirty="0">
                          <a:solidFill>
                            <a:schemeClr val="dk1"/>
                          </a:solidFill>
                          <a:latin typeface="ABeeZee" pitchFamily="2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 dirty="0">
                        <a:latin typeface="ABeeZee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856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>
                          <a:latin typeface="ABeeZee" pitchFamily="2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latin typeface="ABeeZee" pitchFamily="2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 dirty="0">
                        <a:latin typeface="ABeeZee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400" b="0" kern="1200" dirty="0">
                          <a:solidFill>
                            <a:schemeClr val="dk1"/>
                          </a:solidFill>
                          <a:latin typeface="ABeeZee" pitchFamily="2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100" dirty="0">
                        <a:latin typeface="ABeeZee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2606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746920"/>
      </p:ext>
    </p:extLst>
  </p:cSld>
  <p:clrMapOvr>
    <a:masterClrMapping/>
  </p:clrMapOvr>
</p:sld>
</file>

<file path=ppt/theme/theme1.xml><?xml version="1.0" encoding="utf-8"?>
<a:theme xmlns:a="http://schemas.openxmlformats.org/drawingml/2006/main" name="1_Benutzerdefiniertes Design">
  <a:themeElements>
    <a:clrScheme name="Benutzerdefiniert 2">
      <a:dk1>
        <a:sysClr val="windowText" lastClr="000000"/>
      </a:dk1>
      <a:lt1>
        <a:sysClr val="window" lastClr="FFFFFF"/>
      </a:lt1>
      <a:dk2>
        <a:srgbClr val="44546A"/>
      </a:dk2>
      <a:lt2>
        <a:srgbClr val="D8D8D8"/>
      </a:lt2>
      <a:accent1>
        <a:srgbClr val="0089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 AB.pptx" id="{5C2AF076-38FC-A342-898D-13C34496744B}" vid="{3E21B475-499A-A849-9E5F-C8BB38EDDA70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8391A73829F7B459A8086E419B1036D" ma:contentTypeVersion="13" ma:contentTypeDescription="Ein neues Dokument erstellen." ma:contentTypeScope="" ma:versionID="123b7b38cc9d621094a95e9953294c40">
  <xsd:schema xmlns:xsd="http://www.w3.org/2001/XMLSchema" xmlns:xs="http://www.w3.org/2001/XMLSchema" xmlns:p="http://schemas.microsoft.com/office/2006/metadata/properties" xmlns:ns3="576af546-b1b3-45df-9d50-1389e39fc83d" xmlns:ns4="046998fc-c456-41c8-9e20-72620e24b945" targetNamespace="http://schemas.microsoft.com/office/2006/metadata/properties" ma:root="true" ma:fieldsID="eb66c17dff247bed9ff02e3eb23b696c" ns3:_="" ns4:_="">
    <xsd:import namespace="576af546-b1b3-45df-9d50-1389e39fc83d"/>
    <xsd:import namespace="046998fc-c456-41c8-9e20-72620e24b94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6af546-b1b3-45df-9d50-1389e39fc8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6998fc-c456-41c8-9e20-72620e24b94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C7EFCFC-6133-4115-8B89-215BD4E4B5B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458F4B-D3AE-401F-9EC8-D22A8B20D4D7}">
  <ds:schemaRefs>
    <ds:schemaRef ds:uri="046998fc-c456-41c8-9e20-72620e24b945"/>
    <ds:schemaRef ds:uri="576af546-b1b3-45df-9d50-1389e39fc83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044D04B-6BA0-426C-93D9-F4A02CDA27A1}">
  <ds:schemaRefs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576af546-b1b3-45df-9d50-1389e39fc83d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046998fc-c456-41c8-9e20-72620e24b94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1_Benutzerdefiniertes Design</Template>
  <TotalTime>0</TotalTime>
  <Words>377</Words>
  <Application>Microsoft Macintosh PowerPoint</Application>
  <PresentationFormat>Benutzerdefiniert</PresentationFormat>
  <Paragraphs>59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ABeeZee</vt:lpstr>
      <vt:lpstr>Arial</vt:lpstr>
      <vt:lpstr>Calibri</vt:lpstr>
      <vt:lpstr>Consolas</vt:lpstr>
      <vt:lpstr>1_Benutzerdefiniertes Design</vt:lpstr>
      <vt:lpstr>E class test #2 – correction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Andreas Kalt</dc:creator>
  <cp:lastModifiedBy>Andreas Kalt</cp:lastModifiedBy>
  <cp:revision>4</cp:revision>
  <cp:lastPrinted>2025-02-02T17:07:49Z</cp:lastPrinted>
  <dcterms:created xsi:type="dcterms:W3CDTF">2025-02-02T16:49:47Z</dcterms:created>
  <dcterms:modified xsi:type="dcterms:W3CDTF">2025-02-02T17:07:52Z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0x01010088391A73829F7B459A8086E419B1036D</vt:lpwstr>
  </property>
</Properties>
</file>